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750" r:id="rId5"/>
    <p:sldId id="698" r:id="rId6"/>
    <p:sldId id="483" r:id="rId7"/>
    <p:sldId id="535" r:id="rId8"/>
    <p:sldId id="758" r:id="rId9"/>
    <p:sldId id="785" r:id="rId10"/>
    <p:sldId id="786" r:id="rId11"/>
    <p:sldId id="753" r:id="rId12"/>
    <p:sldId id="760" r:id="rId13"/>
    <p:sldId id="779" r:id="rId14"/>
    <p:sldId id="780" r:id="rId15"/>
    <p:sldId id="781" r:id="rId16"/>
    <p:sldId id="782" r:id="rId17"/>
    <p:sldId id="756" r:id="rId18"/>
    <p:sldId id="783" r:id="rId19"/>
    <p:sldId id="784" r:id="rId20"/>
    <p:sldId id="754" r:id="rId21"/>
    <p:sldId id="755" r:id="rId22"/>
    <p:sldId id="759" r:id="rId23"/>
    <p:sldId id="757" r:id="rId24"/>
    <p:sldId id="751" r:id="rId25"/>
    <p:sldId id="504" r:id="rId26"/>
    <p:sldId id="51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w to Use" id="{192F3A9C-E4D8-E34B-B61C-F1D55F3DFCDF}">
          <p14:sldIdLst>
            <p14:sldId id="750"/>
            <p14:sldId id="698"/>
          </p14:sldIdLst>
        </p14:section>
        <p14:section name="Presentation" id="{35291487-3D95-9D4A-953C-C41102D9EB29}">
          <p14:sldIdLst>
            <p14:sldId id="483"/>
            <p14:sldId id="535"/>
            <p14:sldId id="758"/>
            <p14:sldId id="785"/>
            <p14:sldId id="786"/>
            <p14:sldId id="753"/>
            <p14:sldId id="760"/>
            <p14:sldId id="779"/>
            <p14:sldId id="780"/>
            <p14:sldId id="781"/>
            <p14:sldId id="782"/>
            <p14:sldId id="756"/>
            <p14:sldId id="783"/>
            <p14:sldId id="784"/>
            <p14:sldId id="754"/>
            <p14:sldId id="755"/>
            <p14:sldId id="759"/>
            <p14:sldId id="757"/>
            <p14:sldId id="751"/>
            <p14:sldId id="504"/>
            <p14:sldId id="51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278234-A488-4ED1-5752-D002962BAB5F}" name="Jozlin, Laurin" initials="JL" userId="S::ljozlin@edc.org::0dfab51c-fdbb-4632-aff6-d5d5cc9655d6" providerId="AD"/>
  <p188:author id="{295A5A49-F9E7-7512-C021-EB2DC9421FD9}" name="Blaire Thomas" initials="BT" userId="S::BlaireT@thenationalcouncil.org::2ec49d5a-d8a7-4598-a5ad-857024504fc9" providerId="AD"/>
  <p188:author id="{015F0264-B395-6950-5E01-4C7C2F51F72D}" name="Lisborg, Kathleen" initials="LK" userId="S::klisborg@edc.org::590eb99f-57ae-4d6f-983c-858f5fbb1d02" providerId="AD"/>
  <p188:author id="{C6AD8C78-7D54-7817-B668-384082E5DDFC}" name="Jozlin, Laurin" initials="LJ" userId="S::LJozlin@edc.org::0dfab51c-fdbb-4632-aff6-d5d5cc9655d6" providerId="AD"/>
  <p188:author id="{F57FFE7F-802D-D9E6-A02C-4132CB364CB5}" name="Thomas-Mckinney, Wykisha" initials="TW" userId="S::wthomas-mckinney@edc.org::4152a9c6-7053-41ce-95cc-ad3b031dc47a" providerId="AD"/>
  <p188:author id="{652BCA8B-200F-1074-AD39-4470E9934520}" name="Gay, Barbara" initials="GB" userId="S::BGay@edc.org::0d21472a-bb2a-4429-919e-e59c4a1882d7" providerId="AD"/>
  <p188:author id="{0B795A97-E6E1-24DC-BF8B-C869EF921071}" name="Vidas, Jenny (SAMHSA/CMHS)" initials="VJ" userId="S::jenny.vidas@samhsa.hhs.gov::8d908922-f8a3-4790-a768-76cd15633975" providerId="AD"/>
  <p188:author id="{22020ED3-EC2C-A158-43CF-6BE4E776EF6E}" name="Gay, Barbara" initials="GB" userId="S::bgay@edc.org::0d21472a-bb2a-4429-919e-e59c4a1882d7" providerId="AD"/>
  <p188:author id="{6ACCCCE6-DDD0-F26D-971A-D2012DFC68A0}" name="Molloy, Amy" initials="MA" userId="S::AMolloy@edc.org::d0466058-ca43-474d-ba1d-0e5879d14f1e" providerId="AD"/>
  <p188:author id="{37E620F4-A79B-AECA-A601-E42986A92C46}" name="Molloy, Amy" initials="MA" userId="S::amolloy@edc.org::d0466058-ca43-474d-ba1d-0e5879d14f1e" providerId="AD"/>
  <p188:author id="{AC0589F8-5723-01C4-3858-D509B81AF8FC}" name="Maggio, Jenna (SAMHSA/CMHS)" initials="MJ" userId="S::jenna.maggio@samhsa.hhs.gov::d4f180cf-a99b-4544-b739-84cd4291af8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coe, Jennifer" initials="RJ" lastIdx="7" clrIdx="0">
    <p:extLst>
      <p:ext uri="{19B8F6BF-5375-455C-9EA6-DF929625EA0E}">
        <p15:presenceInfo xmlns:p15="http://schemas.microsoft.com/office/powerpoint/2012/main" userId="S::jroscoe@edc.org::ad0e345f-20c7-4e3a-83b6-7612909f4592" providerId="AD"/>
      </p:ext>
    </p:extLst>
  </p:cmAuthor>
  <p:cmAuthor id="2" name="Goldstein, Julie" initials="GJ" lastIdx="1" clrIdx="1">
    <p:extLst>
      <p:ext uri="{19B8F6BF-5375-455C-9EA6-DF929625EA0E}">
        <p15:presenceInfo xmlns:p15="http://schemas.microsoft.com/office/powerpoint/2012/main" userId="S::JGoldstein@edc.org::b5f88e0b-e19b-4e28-9a21-be9ca923f931" providerId="AD"/>
      </p:ext>
    </p:extLst>
  </p:cmAuthor>
  <p:cmAuthor id="3" name="Sherman, Teresa" initials="ST" lastIdx="1" clrIdx="2">
    <p:extLst>
      <p:ext uri="{19B8F6BF-5375-455C-9EA6-DF929625EA0E}">
        <p15:presenceInfo xmlns:p15="http://schemas.microsoft.com/office/powerpoint/2012/main" userId="S::TSherman@edc.org::bfb4c112-da4c-4d21-bd8f-2a05f6d37f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05D"/>
    <a:srgbClr val="35AB4E"/>
    <a:srgbClr val="B85784"/>
    <a:srgbClr val="A4B42B"/>
    <a:srgbClr val="108CA6"/>
    <a:srgbClr val="77B45A"/>
    <a:srgbClr val="FDB301"/>
    <a:srgbClr val="0CA88D"/>
    <a:srgbClr val="7769B6"/>
    <a:srgbClr val="101C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D9FF21-6D20-4249-99C2-B17465574CDC}" v="2" dt="2026-04-15T17:47:08.7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52"/>
    <p:restoredTop sz="62183"/>
  </p:normalViewPr>
  <p:slideViewPr>
    <p:cSldViewPr snapToGrid="0">
      <p:cViewPr varScale="1">
        <p:scale>
          <a:sx n="74" d="100"/>
          <a:sy n="74" d="100"/>
        </p:scale>
        <p:origin x="1592"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1B5515-7A04-544E-BDDE-FB7430688B6B}" type="datetimeFigureOut">
              <a:rPr lang="en-US" smtClean="0"/>
              <a:t>4/15/26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F3A7C2-AA01-404E-90B0-DEB0A5819425}" type="slidenum">
              <a:rPr lang="en-US" smtClean="0"/>
              <a:t>‹#›</a:t>
            </a:fld>
            <a:endParaRPr lang="en-US"/>
          </a:p>
        </p:txBody>
      </p:sp>
    </p:spTree>
    <p:extLst>
      <p:ext uri="{BB962C8B-B14F-4D97-AF65-F5344CB8AC3E}">
        <p14:creationId xmlns:p14="http://schemas.microsoft.com/office/powerpoint/2010/main" val="938112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9A0470-3AAC-AF4E-8B14-EE9BD692B790}" type="datetimeFigureOut">
              <a:rPr lang="en-US" smtClean="0"/>
              <a:t>4/15/26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F73C60-877F-3F4D-9B92-2C35666FFDC2}" type="slidenum">
              <a:rPr lang="en-US" smtClean="0"/>
              <a:t>‹#›</a:t>
            </a:fld>
            <a:endParaRPr lang="en-US"/>
          </a:p>
        </p:txBody>
      </p:sp>
    </p:spTree>
    <p:extLst>
      <p:ext uri="{BB962C8B-B14F-4D97-AF65-F5344CB8AC3E}">
        <p14:creationId xmlns:p14="http://schemas.microsoft.com/office/powerpoint/2010/main" val="7743905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zerosuicide.edc.org/resources/resource-database/seven-elements-zero-suicide"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vimeo.com/881844818"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onder.cdc.gov/mcd-icd10-provisional.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1097/MLR.000000000000033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1</a:t>
            </a:fld>
            <a:endParaRPr lang="en-US"/>
          </a:p>
        </p:txBody>
      </p:sp>
    </p:spTree>
    <p:extLst>
      <p:ext uri="{BB962C8B-B14F-4D97-AF65-F5344CB8AC3E}">
        <p14:creationId xmlns:p14="http://schemas.microsoft.com/office/powerpoint/2010/main" val="293873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CCBHCs require screening at intake and during care. </a:t>
            </a:r>
          </a:p>
          <a:p>
            <a:endParaRPr lang="en-US"/>
          </a:p>
          <a:p>
            <a:pPr marL="228600" indent="-228600">
              <a:buAutoNum type="arabicPeriod"/>
            </a:pPr>
            <a:r>
              <a:rPr lang="en-US" b="1"/>
              <a:t>Zero Suicide promotes universal screening</a:t>
            </a:r>
            <a:r>
              <a:rPr lang="en-US"/>
              <a:t>—not just at intake or based on clinical judgment, but across all service encounters and levels of care.</a:t>
            </a:r>
            <a:endParaRPr lang="en-US">
              <a:ea typeface="Calibri"/>
              <a:cs typeface="Calibri"/>
            </a:endParaRPr>
          </a:p>
          <a:p>
            <a:pPr marL="628650" lvl="1" indent="-171450">
              <a:buFont typeface="Courier New"/>
              <a:buChar char="o"/>
            </a:pPr>
            <a:r>
              <a:rPr lang="en-US"/>
              <a:t>This aligns with CCBHC expectations for consistency and accountability.</a:t>
            </a:r>
            <a:endParaRPr lang="en-US">
              <a:ea typeface="Calibri"/>
              <a:cs typeface="Calibri"/>
            </a:endParaRPr>
          </a:p>
          <a:p>
            <a:pPr marL="628650" lvl="1" indent="-171450">
              <a:buFont typeface="Courier New"/>
              <a:buChar char="o"/>
            </a:pPr>
            <a:r>
              <a:rPr lang="en-US"/>
              <a:t>It ensures that suicide risk isn’t missed during routine visits, check-ins, or encounters with non-clinical staff.</a:t>
            </a:r>
            <a:endParaRPr lang="en-US">
              <a:ea typeface="Calibri"/>
              <a:cs typeface="Calibri"/>
            </a:endParaRPr>
          </a:p>
          <a:p>
            <a:pPr lvl="1"/>
            <a:endParaRPr lang="en-US">
              <a:ea typeface="Calibri"/>
              <a:cs typeface="Calibri"/>
            </a:endParaRPr>
          </a:p>
          <a:p>
            <a:r>
              <a:rPr lang="en-US"/>
              <a:t>Example: A client may express distress to a peer specialist, case manager, or nurse—not just their therapist. Universal screening means everyone is alert to that possibility and knows what to do.</a:t>
            </a:r>
            <a:endParaRPr lang="en-US">
              <a:ea typeface="Calibri"/>
              <a:cs typeface="Calibri"/>
            </a:endParaRPr>
          </a:p>
          <a:p>
            <a:br>
              <a:rPr lang="en-US"/>
            </a:br>
            <a:endParaRPr lang="en-US">
              <a:ea typeface="Calibri"/>
              <a:cs typeface="Calibri"/>
            </a:endParaRPr>
          </a:p>
          <a:p>
            <a:r>
              <a:rPr lang="en-US" b="1"/>
              <a:t>2. Implements Evidence-Based Tools Across Roles</a:t>
            </a:r>
            <a:endParaRPr lang="en-US" b="1">
              <a:ea typeface="Calibri"/>
              <a:cs typeface="Calibri"/>
            </a:endParaRPr>
          </a:p>
          <a:p>
            <a:r>
              <a:rPr lang="en-US"/>
              <a:t>Zero Suicide recommends the use of validated tools like:</a:t>
            </a:r>
            <a:endParaRPr lang="en-US">
              <a:ea typeface="Calibri"/>
              <a:cs typeface="Calibri"/>
            </a:endParaRPr>
          </a:p>
          <a:p>
            <a:pPr marL="171450" indent="-171450">
              <a:buAutoNum type="arabicPeriod"/>
            </a:pPr>
            <a:r>
              <a:rPr lang="en-US"/>
              <a:t>ASQ (Ask Suicide-Screening Questions) — brief and designed for various settings.</a:t>
            </a:r>
            <a:endParaRPr lang="en-US">
              <a:ea typeface="Calibri"/>
              <a:cs typeface="Calibri"/>
            </a:endParaRPr>
          </a:p>
          <a:p>
            <a:pPr marL="171450" indent="-171450">
              <a:buAutoNum type="arabicPeriod"/>
            </a:pPr>
            <a:r>
              <a:rPr lang="en-US"/>
              <a:t>C-SSRS (Columbia Suicide Severity Rating Scale) — widely adopted and used across populations.</a:t>
            </a:r>
            <a:endParaRPr lang="en-US">
              <a:ea typeface="Calibri"/>
              <a:cs typeface="Calibri"/>
            </a:endParaRPr>
          </a:p>
          <a:p>
            <a:endParaRPr lang="en-US">
              <a:ea typeface="Calibri"/>
              <a:cs typeface="Calibri"/>
            </a:endParaRPr>
          </a:p>
          <a:p>
            <a:r>
              <a:rPr lang="en-US"/>
              <a:t>These tools:</a:t>
            </a:r>
            <a:endParaRPr lang="en-US">
              <a:ea typeface="Calibri"/>
              <a:cs typeface="Calibri"/>
            </a:endParaRPr>
          </a:p>
          <a:p>
            <a:pPr marL="171450" indent="-171450">
              <a:buAutoNum type="arabicPeriod"/>
            </a:pPr>
            <a:r>
              <a:rPr lang="en-US"/>
              <a:t>Standardize risk identification</a:t>
            </a:r>
            <a:endParaRPr lang="en-US">
              <a:ea typeface="Calibri"/>
              <a:cs typeface="Calibri"/>
            </a:endParaRPr>
          </a:p>
          <a:p>
            <a:pPr marL="171450" indent="-171450">
              <a:buAutoNum type="arabicPeriod"/>
            </a:pPr>
            <a:r>
              <a:rPr lang="en-US"/>
              <a:t>Ensure staff know how to screen and interpret responses</a:t>
            </a:r>
            <a:endParaRPr lang="en-US">
              <a:ea typeface="Calibri"/>
              <a:cs typeface="Calibri"/>
            </a:endParaRPr>
          </a:p>
          <a:p>
            <a:pPr marL="171450" indent="-171450">
              <a:buAutoNum type="arabicPeriod"/>
            </a:pPr>
            <a:r>
              <a:rPr lang="en-US"/>
              <a:t>Reduce variability and bias in who gets screened and how</a:t>
            </a:r>
            <a:endParaRPr lang="en-US">
              <a:ea typeface="Calibri"/>
              <a:cs typeface="Calibri"/>
            </a:endParaRPr>
          </a:p>
          <a:p>
            <a:endParaRPr lang="en-US">
              <a:ea typeface="Calibri"/>
              <a:cs typeface="+mn-lt"/>
            </a:endParaRPr>
          </a:p>
          <a:p>
            <a:r>
              <a:rPr lang="en-US" b="1"/>
              <a:t>3. Trains All Staff for Their Role in Identification</a:t>
            </a:r>
            <a:endParaRPr lang="en-US" b="1">
              <a:ea typeface="Calibri"/>
              <a:cs typeface="Calibri"/>
            </a:endParaRPr>
          </a:p>
          <a:p>
            <a:r>
              <a:rPr lang="en-US"/>
              <a:t>A core principle of Zero Suicide is that everyone has a role in suicide prevention—not just behavioral health professionals.</a:t>
            </a:r>
            <a:endParaRPr lang="en-US">
              <a:ea typeface="Calibri"/>
              <a:cs typeface="Calibri"/>
            </a:endParaRPr>
          </a:p>
          <a:p>
            <a:pPr marL="171450" indent="-171450">
              <a:buAutoNum type="arabicPeriod"/>
            </a:pPr>
            <a:r>
              <a:rPr lang="en-US"/>
              <a:t>Front desk staff, crisis line responders, outreach workers, and case managers receive training on how to recognize and respond to suicide risk within their role at the organization</a:t>
            </a:r>
            <a:endParaRPr lang="en-US">
              <a:ea typeface="Calibri"/>
              <a:cs typeface="Calibri"/>
            </a:endParaRPr>
          </a:p>
          <a:p>
            <a:pPr marL="171450" indent="-171450">
              <a:buAutoNum type="arabicPeriod"/>
            </a:pPr>
            <a:r>
              <a:rPr lang="en-US"/>
              <a:t>This aligns with the CCBHC expectation of risk screening being integrated throughout care—not siloed to one team.</a:t>
            </a:r>
            <a:endParaRPr lang="en-US">
              <a:ea typeface="Calibri"/>
              <a:cs typeface="Calibri"/>
            </a:endParaRPr>
          </a:p>
          <a:p>
            <a:endParaRPr lang="en-US">
              <a:ea typeface="Calibri"/>
              <a:cs typeface="Calibri"/>
            </a:endParaRPr>
          </a:p>
          <a:p>
            <a:endParaRPr lang="en-US"/>
          </a:p>
          <a:p>
            <a:r>
              <a:rPr lang="en-US"/>
              <a:t>Toolkit support: </a:t>
            </a:r>
            <a:r>
              <a:rPr lang="en-US" i="1"/>
              <a:t>“Identify” section, Suicide Screening Tools</a:t>
            </a:r>
            <a:endParaRPr lang="en-US">
              <a:ea typeface="Calibri"/>
              <a:cs typeface="Calibri"/>
            </a:endParaRPr>
          </a:p>
        </p:txBody>
      </p:sp>
      <p:sp>
        <p:nvSpPr>
          <p:cNvPr id="4" name="Slide Number Placeholder 3"/>
          <p:cNvSpPr>
            <a:spLocks noGrp="1"/>
          </p:cNvSpPr>
          <p:nvPr>
            <p:ph type="sldNum" sz="quarter" idx="5"/>
          </p:nvPr>
        </p:nvSpPr>
        <p:spPr/>
        <p:txBody>
          <a:bodyPr/>
          <a:lstStyle/>
          <a:p>
            <a:fld id="{48F73C60-877F-3F4D-9B92-2C35666FFDC2}" type="slidenum">
              <a:rPr lang="en-US" smtClean="0"/>
              <a:t>10</a:t>
            </a:fld>
            <a:endParaRPr lang="en-US"/>
          </a:p>
        </p:txBody>
      </p:sp>
    </p:spTree>
    <p:extLst>
      <p:ext uri="{BB962C8B-B14F-4D97-AF65-F5344CB8AC3E}">
        <p14:creationId xmlns:p14="http://schemas.microsoft.com/office/powerpoint/2010/main" val="1122098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a psychiatric emergency, CCBHCs must develop individualized crisis plans. </a:t>
            </a:r>
            <a:endParaRPr lang="en-US">
              <a:ea typeface="Calibri"/>
              <a:cs typeface="Calibri"/>
            </a:endParaRPr>
          </a:p>
          <a:p>
            <a:endParaRPr lang="en-US" b="1"/>
          </a:p>
          <a:p>
            <a:pPr marL="228600" indent="-228600">
              <a:buFont typeface="Arial"/>
              <a:buChar char="•"/>
            </a:pPr>
            <a:r>
              <a:rPr lang="en-US" b="1"/>
              <a:t>Collaborative Safety planning: </a:t>
            </a:r>
            <a:r>
              <a:rPr lang="en-US"/>
              <a:t>Zero Suicide reframes safety planning as collaborative, not prescriptive.</a:t>
            </a:r>
            <a:r>
              <a:rPr lang="en-US" b="1"/>
              <a:t> </a:t>
            </a:r>
            <a:r>
              <a:rPr lang="en-US"/>
              <a:t>This strengthens trust, enhances engagement, and aligns with trauma-informed care principles.</a:t>
            </a:r>
            <a:endParaRPr lang="en-US">
              <a:ea typeface="Calibri"/>
              <a:cs typeface="Calibri"/>
            </a:endParaRPr>
          </a:p>
          <a:p>
            <a:pPr marL="628650" lvl="1" indent="-171450">
              <a:buFont typeface="Arial"/>
              <a:buChar char="•"/>
            </a:pPr>
            <a:r>
              <a:rPr lang="en-US"/>
              <a:t>It promotes the use of evidence-based approaches like the </a:t>
            </a:r>
            <a:r>
              <a:rPr lang="en-US" b="1"/>
              <a:t>Stanley-Brown Safety Plan</a:t>
            </a:r>
            <a:r>
              <a:rPr lang="en-US"/>
              <a:t>, a brief, structured intervention </a:t>
            </a:r>
            <a:r>
              <a:rPr lang="en-US" b="1"/>
              <a:t>done with</a:t>
            </a:r>
            <a:r>
              <a:rPr lang="en-US"/>
              <a:t> the individual.</a:t>
            </a:r>
            <a:endParaRPr lang="en-US">
              <a:ea typeface="Calibri"/>
              <a:cs typeface="Calibri"/>
            </a:endParaRPr>
          </a:p>
          <a:p>
            <a:pPr marL="628650" lvl="1" indent="-171450">
              <a:buFont typeface="Arial"/>
              <a:buChar char="•"/>
            </a:pPr>
            <a:r>
              <a:rPr lang="en-US"/>
              <a:t>This model emphasizes the individual’s voice, preferences, and lived experience—making the plan more relevant and likely to be used in real-life situations.</a:t>
            </a:r>
            <a:endParaRPr lang="en-US">
              <a:ea typeface="Calibri"/>
              <a:cs typeface="Calibri"/>
            </a:endParaRPr>
          </a:p>
          <a:p>
            <a:pPr marL="171450" indent="-171450">
              <a:buFont typeface="Arial"/>
              <a:buChar char="•"/>
            </a:pPr>
            <a:endParaRPr lang="en-US">
              <a:ea typeface="Calibri"/>
              <a:cs typeface="Calibri"/>
            </a:endParaRPr>
          </a:p>
          <a:p>
            <a:r>
              <a:rPr lang="en-US" b="1"/>
              <a:t>2. Promotes Least Restrictive Care via Stepped-Care Models</a:t>
            </a:r>
            <a:endParaRPr lang="en-US">
              <a:ea typeface="Calibri"/>
              <a:cs typeface="Calibri"/>
            </a:endParaRPr>
          </a:p>
          <a:p>
            <a:pPr marL="628650" lvl="1" indent="-171450">
              <a:buFont typeface="Arial"/>
              <a:buChar char="•"/>
            </a:pPr>
            <a:r>
              <a:rPr lang="en-US"/>
              <a:t>Zero Suicide emphasizes that people at risk of suicide should be treated in the least restrictive environment that can safely meet their needs. This supports CCBHC principles of recovery-oriented care. </a:t>
            </a:r>
            <a:endParaRPr lang="en-US">
              <a:ea typeface="Calibri"/>
              <a:cs typeface="Calibri"/>
            </a:endParaRPr>
          </a:p>
          <a:p>
            <a:pPr marL="628650" lvl="1" indent="-171450">
              <a:buFont typeface="Arial"/>
              <a:buChar char="•"/>
            </a:pPr>
            <a:r>
              <a:rPr lang="en-US"/>
              <a:t>The Stepped-Care Model offers a framework for right-sizing care—only escalating to hospitalization when truly necessary, and favoring outpatient supports, mobile crisis, and peer supports when appropriate.</a:t>
            </a:r>
            <a:endParaRPr lang="en-US">
              <a:ea typeface="Calibri"/>
              <a:cs typeface="Calibri"/>
            </a:endParaRPr>
          </a:p>
          <a:p>
            <a:pPr marL="628650" lvl="1" indent="-171450">
              <a:buFont typeface="Arial"/>
              <a:buChar char="•"/>
            </a:pPr>
            <a:r>
              <a:rPr lang="en-US"/>
              <a:t>This reduces the risk of </a:t>
            </a:r>
            <a:r>
              <a:rPr lang="en-US" err="1"/>
              <a:t>retraumatization</a:t>
            </a:r>
            <a:r>
              <a:rPr lang="en-US"/>
              <a:t>, maintains autonomy, and fosters longer-term engagement.</a:t>
            </a:r>
            <a:endParaRPr lang="en-US">
              <a:ea typeface="Calibri"/>
              <a:cs typeface="Calibri"/>
            </a:endParaRPr>
          </a:p>
          <a:p>
            <a:endParaRPr lang="en-US">
              <a:ea typeface="Calibri"/>
              <a:cs typeface="Calibri"/>
            </a:endParaRPr>
          </a:p>
          <a:p>
            <a:r>
              <a:rPr lang="en-US" b="1"/>
              <a:t>3. Zero Suicide integrates crisis planning into a larger suicide care pathway</a:t>
            </a:r>
            <a:r>
              <a:rPr lang="en-US"/>
              <a:t>—so it doesn’t sit in isolation. </a:t>
            </a:r>
            <a:endParaRPr lang="en-US">
              <a:ea typeface="Calibri"/>
              <a:cs typeface="Calibri"/>
            </a:endParaRPr>
          </a:p>
          <a:p>
            <a:pPr lvl="1">
              <a:buFont typeface="Arial"/>
              <a:buChar char="•"/>
            </a:pPr>
            <a:r>
              <a:rPr lang="en-US"/>
              <a:t> The plan becomes part of ongoing treatment and is revisited regularly.</a:t>
            </a:r>
            <a:endParaRPr lang="en-US">
              <a:ea typeface="Calibri"/>
              <a:cs typeface="Calibri"/>
            </a:endParaRPr>
          </a:p>
          <a:p>
            <a:pPr lvl="1">
              <a:buFont typeface="Arial"/>
              <a:buChar char="•"/>
            </a:pPr>
            <a:r>
              <a:rPr lang="en-US"/>
              <a:t> It connects to outreach efforts like caring contacts and follow-up care post-crisis or discharge.</a:t>
            </a:r>
            <a:endParaRPr lang="en-US">
              <a:ea typeface="Calibri"/>
              <a:cs typeface="Calibri"/>
            </a:endParaRPr>
          </a:p>
          <a:p>
            <a:pPr lvl="1">
              <a:buFont typeface="Arial"/>
              <a:buChar char="•"/>
            </a:pPr>
            <a:r>
              <a:rPr lang="en-US"/>
              <a:t>This closes the loop between emergency care and long-term recovery, a key CCBHC goal.</a:t>
            </a:r>
            <a:endParaRPr lang="en-US">
              <a:ea typeface="Calibri"/>
              <a:cs typeface="Calibri"/>
            </a:endParaRPr>
          </a:p>
          <a:p>
            <a:pPr marL="171450" indent="-171450">
              <a:buFont typeface="Arial"/>
              <a:buChar char="•"/>
            </a:pPr>
            <a:endParaRPr lang="en-US">
              <a:ea typeface="Calibri"/>
              <a:cs typeface="Calibri"/>
            </a:endParaRPr>
          </a:p>
          <a:p>
            <a:endParaRPr lang="en-US"/>
          </a:p>
          <a:p>
            <a:r>
              <a:rPr lang="en-US"/>
              <a:t>Toolkit</a:t>
            </a:r>
            <a:r>
              <a:rPr lang="en-US">
                <a:ea typeface="Calibri"/>
                <a:cs typeface="Calibri"/>
              </a:rPr>
              <a:t> support: </a:t>
            </a:r>
            <a:r>
              <a:rPr lang="en-US" i="1">
                <a:ea typeface="Calibri"/>
                <a:cs typeface="Calibri"/>
              </a:rPr>
              <a:t>Collaborative Safety Plan, Stepped-Care Model, Crisis Plan Templates</a:t>
            </a:r>
            <a:endParaRPr lang="en-US">
              <a:ea typeface="Calibri"/>
              <a:cs typeface="Calibri"/>
            </a:endParaRPr>
          </a:p>
        </p:txBody>
      </p:sp>
      <p:sp>
        <p:nvSpPr>
          <p:cNvPr id="4" name="Slide Number Placeholder 3"/>
          <p:cNvSpPr>
            <a:spLocks noGrp="1"/>
          </p:cNvSpPr>
          <p:nvPr>
            <p:ph type="sldNum" sz="quarter" idx="5"/>
          </p:nvPr>
        </p:nvSpPr>
        <p:spPr/>
        <p:txBody>
          <a:bodyPr/>
          <a:lstStyle/>
          <a:p>
            <a:fld id="{48F73C60-877F-3F4D-9B92-2C35666FFDC2}" type="slidenum">
              <a:rPr lang="en-US" smtClean="0"/>
              <a:t>11</a:t>
            </a:fld>
            <a:endParaRPr lang="en-US"/>
          </a:p>
        </p:txBody>
      </p:sp>
    </p:spTree>
    <p:extLst>
      <p:ext uri="{BB962C8B-B14F-4D97-AF65-F5344CB8AC3E}">
        <p14:creationId xmlns:p14="http://schemas.microsoft.com/office/powerpoint/2010/main" val="1893355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period after discharge from crisis care is high-risk for suicide. Zero Suicide recommends timely outreach—calls, texts, or appointments—and ensures coordination with EDs and law enforcement. Formal Memorandums Of Understanding (MOUs) and standardized workflows prevent gaps in service and improve safety during transitions.</a:t>
            </a:r>
            <a:endParaRPr lang="en-US">
              <a:ea typeface="Calibri"/>
              <a:cs typeface="Calibri"/>
            </a:endParaRPr>
          </a:p>
          <a:p>
            <a:endParaRPr lang="en-US">
              <a:ea typeface="Calibri"/>
              <a:cs typeface="Calibri"/>
            </a:endParaRPr>
          </a:p>
          <a:p>
            <a:r>
              <a:rPr lang="en-US" b="1"/>
              <a:t>1. Emphasizes Timely Follow-Up—Not Just Access</a:t>
            </a:r>
            <a:endParaRPr lang="en-US" b="1">
              <a:ea typeface="Calibri"/>
              <a:cs typeface="Calibri"/>
            </a:endParaRPr>
          </a:p>
          <a:p>
            <a:r>
              <a:rPr lang="en-US"/>
              <a:t>Zero Suicide prioritizes proactive outreach—not waiting for the individual to reach out, but initiating contact quickly and consistently.</a:t>
            </a:r>
            <a:endParaRPr lang="en-US">
              <a:ea typeface="Calibri"/>
              <a:cs typeface="Calibri"/>
            </a:endParaRPr>
          </a:p>
          <a:p>
            <a:pPr marL="171450" indent="-171450">
              <a:buFont typeface="Arial"/>
              <a:buChar char="•"/>
            </a:pPr>
            <a:r>
              <a:rPr lang="en-US"/>
              <a:t>Best practices supported by Zero Suicide call for follow-up within 24–48 hours after discharge from EDs, inpatient units, or mobile crisis contact.</a:t>
            </a:r>
            <a:endParaRPr lang="en-US">
              <a:ea typeface="Calibri"/>
              <a:cs typeface="Calibri"/>
            </a:endParaRPr>
          </a:p>
          <a:p>
            <a:pPr marL="171450" indent="-171450">
              <a:buFont typeface="Arial"/>
              <a:buChar char="•"/>
            </a:pPr>
            <a:r>
              <a:rPr lang="en-US"/>
              <a:t>These follow-ups can include:</a:t>
            </a:r>
            <a:endParaRPr lang="en-US">
              <a:ea typeface="Calibri"/>
              <a:cs typeface="Calibri"/>
            </a:endParaRPr>
          </a:p>
          <a:p>
            <a:pPr marL="628650" lvl="1" indent="-171450">
              <a:buFont typeface="Arial"/>
              <a:buChar char="•"/>
            </a:pPr>
            <a:r>
              <a:rPr lang="en-US"/>
              <a:t>Phone calls</a:t>
            </a:r>
            <a:endParaRPr lang="en-US">
              <a:ea typeface="Calibri"/>
              <a:cs typeface="Calibri"/>
            </a:endParaRPr>
          </a:p>
          <a:p>
            <a:pPr marL="628650" lvl="1" indent="-171450">
              <a:buFont typeface="Arial"/>
              <a:buChar char="•"/>
            </a:pPr>
            <a:r>
              <a:rPr lang="en-US"/>
              <a:t>Text messages</a:t>
            </a:r>
            <a:endParaRPr lang="en-US">
              <a:ea typeface="Calibri"/>
              <a:cs typeface="Calibri"/>
            </a:endParaRPr>
          </a:p>
          <a:p>
            <a:pPr marL="628650" lvl="1" indent="-171450">
              <a:buFont typeface="Arial"/>
              <a:buChar char="•"/>
            </a:pPr>
            <a:r>
              <a:rPr lang="en-US"/>
              <a:t>Home visits</a:t>
            </a:r>
            <a:endParaRPr lang="en-US">
              <a:ea typeface="Calibri"/>
              <a:cs typeface="Calibri"/>
            </a:endParaRPr>
          </a:p>
          <a:p>
            <a:pPr marL="628650" lvl="1" indent="-171450">
              <a:buFont typeface="Arial"/>
              <a:buChar char="•"/>
            </a:pPr>
            <a:r>
              <a:rPr lang="en-US"/>
              <a:t>Virtual or in-person sessions</a:t>
            </a:r>
            <a:endParaRPr lang="en-US">
              <a:ea typeface="Calibri"/>
              <a:cs typeface="Calibri"/>
            </a:endParaRPr>
          </a:p>
          <a:p>
            <a:pPr marL="628650" lvl="1" indent="-171450">
              <a:buFont typeface="Arial"/>
              <a:buChar char="•"/>
            </a:pPr>
            <a:r>
              <a:rPr lang="en-US"/>
              <a:t>Peer support check-ins</a:t>
            </a:r>
          </a:p>
          <a:p>
            <a:pPr lvl="1"/>
            <a:endParaRPr lang="en-US"/>
          </a:p>
          <a:p>
            <a:r>
              <a:rPr lang="en-US" b="1"/>
              <a:t>2. Builds and Formalizes MOUs with Emergency and Inpatient Providers</a:t>
            </a:r>
            <a:r>
              <a:rPr lang="en-US"/>
              <a:t>. Zero Suicide encourages formal Memoranda of Understanding (MOUs) and protocols between the CCBHC and:</a:t>
            </a:r>
            <a:endParaRPr lang="en-US">
              <a:ea typeface="Calibri"/>
              <a:cs typeface="Calibri"/>
            </a:endParaRPr>
          </a:p>
          <a:p>
            <a:pPr marL="171450" indent="-171450">
              <a:buFont typeface="Arial"/>
              <a:buChar char="•"/>
            </a:pPr>
            <a:r>
              <a:rPr lang="en-US"/>
              <a:t>Emergency departments (EDs)</a:t>
            </a:r>
            <a:endParaRPr lang="en-US">
              <a:ea typeface="Calibri"/>
              <a:cs typeface="Calibri"/>
            </a:endParaRPr>
          </a:p>
          <a:p>
            <a:pPr marL="171450" indent="-171450">
              <a:buFont typeface="Arial"/>
              <a:buChar char="•"/>
            </a:pPr>
            <a:r>
              <a:rPr lang="en-US"/>
              <a:t>Inpatient psychiatric units</a:t>
            </a:r>
            <a:endParaRPr lang="en-US">
              <a:ea typeface="Calibri"/>
              <a:cs typeface="Calibri"/>
            </a:endParaRPr>
          </a:p>
          <a:p>
            <a:pPr marL="171450" indent="-171450">
              <a:buFont typeface="Arial"/>
              <a:buChar char="•"/>
            </a:pPr>
            <a:r>
              <a:rPr lang="en-US"/>
              <a:t>Law enforcement or mobile crisis teams</a:t>
            </a:r>
            <a:endParaRPr lang="en-US">
              <a:ea typeface="Calibri"/>
              <a:cs typeface="Calibri"/>
            </a:endParaRPr>
          </a:p>
          <a:p>
            <a:r>
              <a:rPr lang="en-US"/>
              <a:t>These agreements:</a:t>
            </a:r>
            <a:endParaRPr lang="en-US">
              <a:ea typeface="Calibri"/>
              <a:cs typeface="Calibri"/>
            </a:endParaRPr>
          </a:p>
          <a:p>
            <a:pPr marL="171450" indent="-171450">
              <a:buFont typeface="Arial"/>
              <a:buChar char="•"/>
            </a:pPr>
            <a:r>
              <a:rPr lang="en-US"/>
              <a:t>Define roles and responsibilities</a:t>
            </a:r>
            <a:endParaRPr lang="en-US">
              <a:ea typeface="Calibri"/>
              <a:cs typeface="Calibri"/>
            </a:endParaRPr>
          </a:p>
          <a:p>
            <a:pPr marL="171450" indent="-171450">
              <a:buFont typeface="Arial"/>
              <a:buChar char="•"/>
            </a:pPr>
            <a:r>
              <a:rPr lang="en-US"/>
              <a:t>Clarify handoff procedures</a:t>
            </a:r>
            <a:endParaRPr lang="en-US">
              <a:ea typeface="Calibri"/>
              <a:cs typeface="Calibri"/>
            </a:endParaRPr>
          </a:p>
          <a:p>
            <a:pPr marL="171450" indent="-171450">
              <a:buFont typeface="Arial"/>
              <a:buChar char="•"/>
            </a:pPr>
            <a:r>
              <a:rPr lang="en-US"/>
              <a:t>Ensure warm transitions, not cold discharges</a:t>
            </a:r>
            <a:endParaRPr lang="en-US">
              <a:ea typeface="Calibri"/>
              <a:cs typeface="Calibri"/>
            </a:endParaRPr>
          </a:p>
          <a:p>
            <a:endParaRPr lang="en-US"/>
          </a:p>
          <a:p>
            <a:r>
              <a:rPr lang="en-US"/>
              <a:t>This prevents individuals from falling through the cracks and aligns with CCBHC requirements for documented coordination agreements.</a:t>
            </a:r>
            <a:endParaRPr lang="en-US">
              <a:ea typeface="Calibri"/>
              <a:cs typeface="Calibri"/>
            </a:endParaRPr>
          </a:p>
          <a:p>
            <a:br>
              <a:rPr lang="en-US"/>
            </a:br>
            <a:endParaRPr lang="en-US" b="1">
              <a:ea typeface="Calibri"/>
              <a:cs typeface="Calibri"/>
            </a:endParaRPr>
          </a:p>
          <a:p>
            <a:r>
              <a:rPr lang="en-US" b="1"/>
              <a:t>3. Establishes “Non-Demand Caring Contacts” as a Standard of Support</a:t>
            </a:r>
            <a:endParaRPr lang="en-US" b="1">
              <a:ea typeface="Calibri"/>
              <a:cs typeface="Calibri"/>
            </a:endParaRPr>
          </a:p>
          <a:p>
            <a:r>
              <a:rPr lang="en-US"/>
              <a:t>Zero Suicide includes the practice of “non-demand caring contacts”—brief messages that express support and connection (e.g., “We’re thinking of you,” “Your care team is here for you”.  They are non-demand because they have no expectation that the client will respond. </a:t>
            </a:r>
            <a:endParaRPr lang="en-US">
              <a:ea typeface="Calibri"/>
              <a:cs typeface="Calibri"/>
            </a:endParaRPr>
          </a:p>
          <a:p>
            <a:pPr marL="171450" indent="-171450">
              <a:buFont typeface="Arial"/>
              <a:buChar char="•"/>
            </a:pPr>
            <a:r>
              <a:rPr lang="en-US"/>
              <a:t>These are non-clinical, low-cost, and highly effective in reducing suicide attempts and re-engagement in services.</a:t>
            </a:r>
            <a:endParaRPr lang="en-US">
              <a:ea typeface="Calibri"/>
              <a:cs typeface="Calibri"/>
            </a:endParaRPr>
          </a:p>
          <a:p>
            <a:pPr marL="171450" indent="-171450">
              <a:buFont typeface="Arial"/>
              <a:buChar char="•"/>
            </a:pPr>
            <a:r>
              <a:rPr lang="en-US"/>
              <a:t>They can be delivered by peers, clinicians, or other team members.</a:t>
            </a:r>
            <a:endParaRPr lang="en-US">
              <a:ea typeface="Calibri"/>
              <a:cs typeface="Calibri"/>
            </a:endParaRPr>
          </a:p>
          <a:p>
            <a:r>
              <a:rPr lang="en-US"/>
              <a:t>These contacts support engagement and retention, reduce no-shows, and offer a bridge between crisis and continuing care.</a:t>
            </a:r>
            <a:endParaRPr lang="en-US">
              <a:ea typeface="Calibri"/>
              <a:cs typeface="Calibri"/>
            </a:endParaRPr>
          </a:p>
          <a:p>
            <a:br>
              <a:rPr lang="en-US">
                <a:cs typeface="+mn-lt"/>
              </a:rPr>
            </a:br>
            <a:r>
              <a:rPr lang="en-US" b="1"/>
              <a:t>4. Integrates Transition Planning into the Suicide Care Pathway</a:t>
            </a:r>
            <a:endParaRPr lang="en-US" b="1">
              <a:ea typeface="Calibri"/>
              <a:cs typeface="Calibri"/>
            </a:endParaRPr>
          </a:p>
          <a:p>
            <a:r>
              <a:rPr lang="en-US"/>
              <a:t>In Zero Suicide, transitions are not an endpoint, but part of a continuum of care that includes:</a:t>
            </a:r>
            <a:endParaRPr lang="en-US">
              <a:ea typeface="Calibri"/>
              <a:cs typeface="Calibri"/>
            </a:endParaRPr>
          </a:p>
          <a:p>
            <a:pPr marL="171450" indent="-171450">
              <a:buFont typeface="Arial"/>
              <a:buChar char="•"/>
            </a:pPr>
            <a:r>
              <a:rPr lang="en-US"/>
              <a:t>Collaborative safety planning before discharge</a:t>
            </a:r>
            <a:endParaRPr lang="en-US">
              <a:ea typeface="Calibri"/>
              <a:cs typeface="Calibri"/>
            </a:endParaRPr>
          </a:p>
          <a:p>
            <a:pPr marL="171450" indent="-171450">
              <a:buFont typeface="Arial"/>
              <a:buChar char="•"/>
            </a:pPr>
            <a:r>
              <a:rPr lang="en-US"/>
              <a:t>Clear follow-up appointment scheduling</a:t>
            </a:r>
            <a:endParaRPr lang="en-US">
              <a:ea typeface="Calibri"/>
              <a:cs typeface="Calibri"/>
            </a:endParaRPr>
          </a:p>
          <a:p>
            <a:pPr marL="171450" indent="-171450">
              <a:buFont typeface="Arial"/>
              <a:buChar char="•"/>
            </a:pPr>
            <a:r>
              <a:rPr lang="en-US"/>
              <a:t>Consent-sharing for inter-agency communication</a:t>
            </a:r>
            <a:endParaRPr lang="en-US">
              <a:ea typeface="Calibri"/>
              <a:cs typeface="Calibri"/>
            </a:endParaRPr>
          </a:p>
          <a:p>
            <a:pPr marL="171450" indent="-171450">
              <a:buFont typeface="Arial"/>
              <a:buChar char="•"/>
            </a:pPr>
            <a:r>
              <a:rPr lang="en-US"/>
              <a:t>Documentation of who is responsible for outreach and care linkage</a:t>
            </a:r>
            <a:endParaRPr lang="en-US">
              <a:ea typeface="Calibri"/>
              <a:cs typeface="Calibri"/>
            </a:endParaRPr>
          </a:p>
          <a:p>
            <a:endParaRPr lang="en-US">
              <a:ea typeface="Calibri"/>
              <a:cs typeface="Calibri"/>
            </a:endParaRPr>
          </a:p>
          <a:p>
            <a:r>
              <a:rPr lang="en-US"/>
              <a:t>This supports the CCBHC’s need to track and coordinate care until the individual is actively engaged in services or assessed to be no longer at risk.</a:t>
            </a:r>
            <a:endParaRPr lang="en-US">
              <a:ea typeface="Calibri"/>
              <a:cs typeface="Calibri"/>
            </a:endParaRPr>
          </a:p>
          <a:p>
            <a:endParaRPr lang="en-US">
              <a:ea typeface="Calibri"/>
              <a:cs typeface="Calibri"/>
            </a:endParaRPr>
          </a:p>
          <a:p>
            <a:endParaRPr lang="en-US"/>
          </a:p>
          <a:p>
            <a:r>
              <a:rPr lang="en-US"/>
              <a:t>Toolkit support: </a:t>
            </a:r>
            <a:r>
              <a:rPr lang="en-US" i="1"/>
              <a:t>“Transition” section, Follow Up Matters, Safe Care Transitions Toolkit</a:t>
            </a:r>
            <a:endParaRPr lang="en-US">
              <a:ea typeface="Calibri"/>
              <a:cs typeface="Calibri"/>
            </a:endParaRPr>
          </a:p>
        </p:txBody>
      </p:sp>
      <p:sp>
        <p:nvSpPr>
          <p:cNvPr id="4" name="Slide Number Placeholder 3"/>
          <p:cNvSpPr>
            <a:spLocks noGrp="1"/>
          </p:cNvSpPr>
          <p:nvPr>
            <p:ph type="sldNum" sz="quarter" idx="5"/>
          </p:nvPr>
        </p:nvSpPr>
        <p:spPr/>
        <p:txBody>
          <a:bodyPr/>
          <a:lstStyle/>
          <a:p>
            <a:fld id="{48F73C60-877F-3F4D-9B92-2C35666FFDC2}" type="slidenum">
              <a:rPr lang="en-US" smtClean="0"/>
              <a:t>12</a:t>
            </a:fld>
            <a:endParaRPr lang="en-US"/>
          </a:p>
        </p:txBody>
      </p:sp>
    </p:spTree>
    <p:extLst>
      <p:ext uri="{BB962C8B-B14F-4D97-AF65-F5344CB8AC3E}">
        <p14:creationId xmlns:p14="http://schemas.microsoft.com/office/powerpoint/2010/main" val="3426167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CCBHCs are required to report on a range of quality measures found in </a:t>
            </a:r>
            <a:r>
              <a:rPr lang="en-US" b="1"/>
              <a:t>Appendix B</a:t>
            </a:r>
            <a:r>
              <a:rPr lang="en-US"/>
              <a:t> of the Certification Criteria—several of which directly align with Zero Suicide practices. Here’s how Zero Suicide helps meet and exceed those reporting expectations:</a:t>
            </a:r>
            <a:endParaRPr lang="en-US" b="1">
              <a:ea typeface="Calibri"/>
              <a:cs typeface="Calibri"/>
            </a:endParaRPr>
          </a:p>
          <a:p>
            <a:endParaRPr lang="en-US"/>
          </a:p>
          <a:p>
            <a:pPr marL="628650" lvl="1" indent="-171450">
              <a:buFont typeface="Arial"/>
              <a:buChar char="•"/>
            </a:pPr>
            <a:r>
              <a:rPr lang="en-US"/>
              <a:t>NQF #0104 (Follow-Up After Hospitalization for Mental Illness, 7-Day):</a:t>
            </a:r>
            <a:br>
              <a:rPr lang="en-US">
                <a:cs typeface="+mn-lt"/>
              </a:rPr>
            </a:br>
            <a:r>
              <a:rPr lang="en-US"/>
              <a:t> Zero Suicide emphasizes timely follow-up post-crisis and uses workflows to ensure contact is made within 24–48 hours—well within the 7-day benchmark.</a:t>
            </a:r>
            <a:endParaRPr lang="en-US" b="1">
              <a:ea typeface="Calibri"/>
              <a:cs typeface="Calibri"/>
            </a:endParaRPr>
          </a:p>
          <a:p>
            <a:pPr marL="628650" lvl="1" indent="-171450">
              <a:buFont typeface="Arial"/>
              <a:buChar char="•"/>
            </a:pPr>
            <a:r>
              <a:rPr lang="en-US"/>
              <a:t>NQF #1879 (Suicide Risk Assessment):</a:t>
            </a:r>
            <a:br>
              <a:rPr lang="en-US">
                <a:cs typeface="+mn-lt"/>
              </a:rPr>
            </a:br>
            <a:r>
              <a:rPr lang="en-US"/>
              <a:t> A core component of Zero Suicide is the universal screening and assessment of suicide risk using validated tools like C-SSRS or ASQ at every care touchpoint.</a:t>
            </a:r>
            <a:endParaRPr lang="en-US">
              <a:ea typeface="Calibri"/>
              <a:cs typeface="Calibri"/>
            </a:endParaRPr>
          </a:p>
          <a:p>
            <a:pPr marL="628650" lvl="1" indent="-171450">
              <a:buFont typeface="Arial"/>
              <a:buChar char="•"/>
            </a:pPr>
            <a:r>
              <a:rPr lang="en-US"/>
              <a:t>NQF #1365 (Child and Adolescent Major Depressive Disorder: Suicide Risk Assessment):</a:t>
            </a:r>
            <a:br>
              <a:rPr lang="en-US">
                <a:cs typeface="+mn-lt"/>
              </a:rPr>
            </a:br>
            <a:r>
              <a:rPr lang="en-US"/>
              <a:t> Zero Suicide supports developmentally appropriate tools and protocols for youth populations, aligning with this child-specific requirement.</a:t>
            </a:r>
            <a:endParaRPr lang="en-US">
              <a:ea typeface="Calibri"/>
              <a:cs typeface="Calibri"/>
            </a:endParaRPr>
          </a:p>
          <a:p>
            <a:pPr marL="628650" lvl="1" indent="-171450">
              <a:buFont typeface="Arial"/>
              <a:buChar char="•"/>
            </a:pPr>
            <a:r>
              <a:rPr lang="en-US"/>
              <a:t>Screening for clinical depression and follow-up plan (CMS </a:t>
            </a:r>
            <a:r>
              <a:rPr lang="en-US" err="1"/>
              <a:t>eCQM</a:t>
            </a:r>
            <a:r>
              <a:rPr lang="en-US"/>
              <a:t> #2):</a:t>
            </a:r>
            <a:br>
              <a:rPr lang="en-US">
                <a:cs typeface="+mn-lt"/>
              </a:rPr>
            </a:br>
            <a:r>
              <a:rPr lang="en-US"/>
              <a:t> Zero Suicide encourages screening and builds in response workflows, ensuring any positive screen for depression or suicide risk leads to a follow-up plan.</a:t>
            </a:r>
            <a:endParaRPr lang="en-US">
              <a:ea typeface="Calibri"/>
              <a:cs typeface="Calibri"/>
            </a:endParaRPr>
          </a:p>
          <a:p>
            <a:pPr marL="171450" indent="-171450">
              <a:buAutoNum type="arabicPeriod"/>
            </a:pPr>
            <a:endParaRPr lang="en-US">
              <a:ea typeface="Calibri"/>
              <a:cs typeface="Calibri"/>
            </a:endParaRPr>
          </a:p>
          <a:p>
            <a:r>
              <a:rPr lang="en-US" b="1"/>
              <a:t>Quality Processes:</a:t>
            </a:r>
            <a:endParaRPr lang="en-US"/>
          </a:p>
          <a:p>
            <a:endParaRPr lang="en-US" b="1"/>
          </a:p>
          <a:p>
            <a:pPr marL="171450" indent="-171450">
              <a:buAutoNum type="arabicPeriod"/>
            </a:pPr>
            <a:r>
              <a:rPr lang="en-US" b="1"/>
              <a:t>Suicide deaths and attempts</a:t>
            </a:r>
            <a:r>
              <a:rPr lang="en-US"/>
              <a:t> are reviewed through </a:t>
            </a:r>
            <a:r>
              <a:rPr lang="en-US" b="1"/>
              <a:t>Just Culture-informed review processes. </a:t>
            </a:r>
            <a:r>
              <a:rPr lang="en-US"/>
              <a:t>These reviews focus on identifying system-level breakdowns rather than individual fault.</a:t>
            </a:r>
            <a:endParaRPr lang="en-US">
              <a:ea typeface="Calibri"/>
              <a:cs typeface="Calibri"/>
            </a:endParaRPr>
          </a:p>
          <a:p>
            <a:endParaRPr lang="en-US">
              <a:ea typeface="Calibri"/>
              <a:cs typeface="Calibri"/>
            </a:endParaRPr>
          </a:p>
          <a:p>
            <a:pPr marL="171450" indent="-171450">
              <a:buAutoNum type="arabicPeriod"/>
            </a:pPr>
            <a:r>
              <a:rPr lang="en-US"/>
              <a:t>The </a:t>
            </a:r>
            <a:r>
              <a:rPr lang="en-US" b="1"/>
              <a:t>Organizational </a:t>
            </a:r>
            <a:r>
              <a:rPr lang="en-US"/>
              <a:t>for implementing the Zero Suicide framework—highlighting strengths and identifying gaps in suicide care infrastructure, policy, and practice.</a:t>
            </a:r>
            <a:endParaRPr lang="en-US">
              <a:ea typeface="Calibri"/>
              <a:cs typeface="Calibri"/>
            </a:endParaRPr>
          </a:p>
          <a:p>
            <a:r>
              <a:rPr lang="en-US" b="1"/>
              <a:t>Self-Study</a:t>
            </a:r>
            <a:r>
              <a:rPr lang="en-US"/>
              <a:t> assesses system readiness </a:t>
            </a:r>
            <a:endParaRPr lang="en-US">
              <a:ea typeface="Calibri"/>
              <a:cs typeface="Calibri"/>
            </a:endParaRPr>
          </a:p>
          <a:p>
            <a:r>
              <a:rPr lang="en-US"/>
              <a:t>Overall, Zero Suicide strengthens your CQI infrastructure, ensuring that required measures are not just collected for reporting but also leveraged for meaningful and sustained improvement in suicide care.</a:t>
            </a: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8F73C60-877F-3F4D-9B92-2C35666FFDC2}" type="slidenum">
              <a:rPr lang="en-US" smtClean="0"/>
              <a:t>13</a:t>
            </a:fld>
            <a:endParaRPr lang="en-US"/>
          </a:p>
        </p:txBody>
      </p:sp>
    </p:spTree>
    <p:extLst>
      <p:ext uri="{BB962C8B-B14F-4D97-AF65-F5344CB8AC3E}">
        <p14:creationId xmlns:p14="http://schemas.microsoft.com/office/powerpoint/2010/main" val="1867240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cornerstone of Zero Suicide is the inclusion of people who have lived experience of suicide attempts or have lost someone to suicide. We want to include the perspective and input of people with lived experience when we develop policies, procedures, and workflows. Their perspective and recommendations will help us develop truly person-centered approaches for patients at risk of suicide. </a:t>
            </a:r>
          </a:p>
          <a:p>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14</a:t>
            </a:fld>
            <a:endParaRPr lang="en-US"/>
          </a:p>
        </p:txBody>
      </p:sp>
    </p:spTree>
    <p:extLst>
      <p:ext uri="{BB962C8B-B14F-4D97-AF65-F5344CB8AC3E}">
        <p14:creationId xmlns:p14="http://schemas.microsoft.com/office/powerpoint/2010/main" val="3099696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CCBHCs require participation from individuals with lived experience on governance bodies. But simply having a seat at the table is not enough. Zero Suicide pushes us to reframe that role—not just as representation, but as leadership.</a:t>
            </a:r>
          </a:p>
          <a:p>
            <a:br>
              <a:rPr lang="en-US"/>
            </a:br>
            <a:endParaRPr lang="en-US"/>
          </a:p>
          <a:p>
            <a:pPr marL="228600" indent="-228600">
              <a:buAutoNum type="arabicPeriod"/>
            </a:pPr>
            <a:r>
              <a:rPr lang="en-US"/>
              <a:t>From Tokenism to Integration:</a:t>
            </a:r>
            <a:endParaRPr lang="en-US">
              <a:ea typeface="Calibri"/>
              <a:cs typeface="Calibri"/>
            </a:endParaRPr>
          </a:p>
          <a:p>
            <a:pPr marL="628650" lvl="1" indent="-171450">
              <a:buFont typeface="Arial"/>
              <a:buChar char="•"/>
            </a:pPr>
            <a:r>
              <a:rPr lang="en-US"/>
              <a:t>Are we listening to people with lived experience, or involving them only when it’s convenient?</a:t>
            </a:r>
            <a:endParaRPr lang="en-US">
              <a:ea typeface="Calibri"/>
              <a:cs typeface="Calibri"/>
            </a:endParaRPr>
          </a:p>
          <a:p>
            <a:pPr marL="628650" lvl="1" indent="-171450">
              <a:buFont typeface="Arial"/>
              <a:buChar char="•"/>
            </a:pPr>
            <a:r>
              <a:rPr lang="en-US"/>
              <a:t>Invite lived experience representatives to co-create agendas, lead subcommittees, and participate in all strategic decisions—not just those labeled “consumer-related.”</a:t>
            </a:r>
            <a:endParaRPr lang="en-US">
              <a:ea typeface="Calibri"/>
              <a:cs typeface="Calibri"/>
            </a:endParaRPr>
          </a:p>
          <a:p>
            <a:pPr marL="628650" lvl="1" indent="-171450">
              <a:buFont typeface="Arial"/>
              <a:buChar char="•"/>
            </a:pPr>
            <a:r>
              <a:rPr lang="en-US"/>
              <a:t>Avoid isolating lived experience members; ensure they are part of conversations on operations, policy, finance, and quality improvement.</a:t>
            </a:r>
            <a:endParaRPr lang="en-US" b="1">
              <a:ea typeface="Calibri"/>
              <a:cs typeface="Calibri"/>
            </a:endParaRPr>
          </a:p>
          <a:p>
            <a:br>
              <a:rPr lang="en-US">
                <a:cs typeface="+mn-lt"/>
              </a:rPr>
            </a:br>
            <a:r>
              <a:rPr lang="en-US"/>
              <a:t>2. Creating Equitable Structures:</a:t>
            </a:r>
            <a:endParaRPr lang="en-US">
              <a:ea typeface="Calibri"/>
              <a:cs typeface="Calibri"/>
            </a:endParaRPr>
          </a:p>
          <a:p>
            <a:pPr marL="628650" lvl="1" indent="-171450">
              <a:buFont typeface="Arial"/>
              <a:buChar char="•"/>
            </a:pPr>
            <a:r>
              <a:rPr lang="en-US"/>
              <a:t>Provide orientation, leadership development, and mentorship for lived experience members—just as we do for clinicians and executives.</a:t>
            </a:r>
            <a:endParaRPr lang="en-US">
              <a:ea typeface="Calibri"/>
              <a:cs typeface="Calibri"/>
            </a:endParaRPr>
          </a:p>
          <a:p>
            <a:pPr marL="628650" lvl="1" indent="-171450">
              <a:buFont typeface="Arial"/>
              <a:buChar char="•"/>
            </a:pPr>
            <a:r>
              <a:rPr lang="en-US"/>
              <a:t>Compensate peer leaders fairly for their time and expertise.</a:t>
            </a:r>
            <a:endParaRPr lang="en-US">
              <a:ea typeface="Calibri"/>
              <a:cs typeface="Calibri"/>
            </a:endParaRPr>
          </a:p>
          <a:p>
            <a:pPr marL="628650" lvl="1" indent="-171450">
              <a:buFont typeface="Arial"/>
              <a:buChar char="•"/>
            </a:pPr>
            <a:r>
              <a:rPr lang="en-US"/>
              <a:t>Rotate leadership roles or co-chair positions to ensure lived experience input influences decisions, not just reviews them.</a:t>
            </a:r>
            <a:endParaRPr lang="en-US">
              <a:ea typeface="Calibri"/>
              <a:cs typeface="Calibri"/>
            </a:endParaRPr>
          </a:p>
          <a:p>
            <a:br>
              <a:rPr lang="en-US">
                <a:cs typeface="+mn-lt"/>
              </a:rPr>
            </a:br>
            <a:r>
              <a:rPr lang="en-US"/>
              <a:t>3. Cultural Shifts: </a:t>
            </a:r>
            <a:endParaRPr lang="en-US">
              <a:ea typeface="Calibri"/>
              <a:cs typeface="Calibri"/>
            </a:endParaRPr>
          </a:p>
          <a:p>
            <a:pPr marL="628650" lvl="1" indent="-171450">
              <a:buFont typeface="Arial"/>
              <a:buChar char="•"/>
            </a:pPr>
            <a:r>
              <a:rPr lang="en-US"/>
              <a:t>People with lived experience should not need to validate their presence—they should be valued for it.</a:t>
            </a:r>
            <a:endParaRPr lang="en-US">
              <a:ea typeface="Calibri"/>
              <a:cs typeface="Calibri"/>
            </a:endParaRPr>
          </a:p>
          <a:p>
            <a:pPr marL="628650" lvl="1" indent="-171450">
              <a:buFont typeface="Arial"/>
              <a:buChar char="•"/>
            </a:pPr>
            <a:r>
              <a:rPr lang="en-US"/>
              <a:t>Foster a governance culture that values narrative and relational knowledge alongside clinical or administrative expertise.</a:t>
            </a:r>
            <a:endParaRPr lang="en-US">
              <a:ea typeface="Calibri"/>
              <a:cs typeface="Calibri"/>
            </a:endParaRPr>
          </a:p>
          <a:p>
            <a:pPr marL="628650" lvl="1" indent="-171450">
              <a:buFont typeface="Arial"/>
              <a:buChar char="•"/>
            </a:pPr>
            <a:r>
              <a:rPr lang="en-US"/>
              <a:t>Recognize lived experience as a core component of safe care, as outlined in the Zero Suicide framework.</a:t>
            </a:r>
            <a:endParaRPr lang="en-US">
              <a:ea typeface="Calibri"/>
              <a:cs typeface="Calibri"/>
            </a:endParaRPr>
          </a:p>
          <a:p>
            <a:br>
              <a:rPr lang="en-US">
                <a:cs typeface="+mn-lt"/>
              </a:rPr>
            </a:br>
            <a:r>
              <a:rPr lang="en-US"/>
              <a:t>Lived Expereince in Zero Suicide Implementation:</a:t>
            </a:r>
            <a:endParaRPr lang="en-US">
              <a:ea typeface="Calibri"/>
              <a:cs typeface="Calibri"/>
            </a:endParaRPr>
          </a:p>
          <a:p>
            <a:pPr marL="171450" indent="-171450">
              <a:buAutoNum type="arabicPeriod"/>
            </a:pPr>
            <a:r>
              <a:rPr lang="en-US"/>
              <a:t>Include lived experience advisors in planning care pathways, postvention policies, and staff training.</a:t>
            </a:r>
            <a:endParaRPr lang="en-US">
              <a:ea typeface="Calibri"/>
              <a:cs typeface="Calibri"/>
            </a:endParaRPr>
          </a:p>
          <a:p>
            <a:pPr marL="171450" indent="-171450">
              <a:buAutoNum type="arabicPeriod"/>
            </a:pPr>
            <a:r>
              <a:rPr lang="en-US"/>
              <a:t>Bring their voice into the CQI loop—what metrics matter from a lived experience lens? How does the system feel to someone navigating it during crisis?</a:t>
            </a:r>
            <a:endParaRPr lang="en-US">
              <a:ea typeface="Calibri"/>
              <a:cs typeface="Calibri"/>
            </a:endParaRPr>
          </a:p>
          <a:p>
            <a:br>
              <a:rPr lang="en-US">
                <a:cs typeface="+mn-lt"/>
              </a:rPr>
            </a:br>
            <a:r>
              <a:rPr lang="en-US"/>
              <a:t>In Zero Suicide, lived experience isn't an add-on. It's a guiding principle for how we design systems that are safe, responsive, and grounded in the realities of those we serve.</a:t>
            </a:r>
            <a:endParaRPr lang="en-US">
              <a:ea typeface="Calibri"/>
              <a:cs typeface="Calibri"/>
            </a:endParaRPr>
          </a:p>
          <a:p>
            <a:endParaRPr lang="en-US">
              <a:ea typeface="Calibri"/>
              <a:cs typeface="Calibri"/>
            </a:endParaRPr>
          </a:p>
          <a:p>
            <a:endParaRPr lang="en-US"/>
          </a:p>
          <a:p>
            <a:r>
              <a:rPr lang="en-US"/>
              <a:t>Tools: Lived Experience Leadership Webinar, Peer Services Tools</a:t>
            </a:r>
            <a:endParaRPr lang="en-US">
              <a:ea typeface="Calibri"/>
              <a:cs typeface="Calibri"/>
            </a:endParaRPr>
          </a:p>
        </p:txBody>
      </p:sp>
      <p:sp>
        <p:nvSpPr>
          <p:cNvPr id="4" name="Slide Number Placeholder 3"/>
          <p:cNvSpPr>
            <a:spLocks noGrp="1"/>
          </p:cNvSpPr>
          <p:nvPr>
            <p:ph type="sldNum" sz="quarter" idx="5"/>
          </p:nvPr>
        </p:nvSpPr>
        <p:spPr/>
        <p:txBody>
          <a:bodyPr/>
          <a:lstStyle/>
          <a:p>
            <a:fld id="{48F73C60-877F-3F4D-9B92-2C35666FFDC2}" type="slidenum">
              <a:rPr lang="en-US" smtClean="0"/>
              <a:t>15</a:t>
            </a:fld>
            <a:endParaRPr lang="en-US"/>
          </a:p>
        </p:txBody>
      </p:sp>
    </p:spTree>
    <p:extLst>
      <p:ext uri="{BB962C8B-B14F-4D97-AF65-F5344CB8AC3E}">
        <p14:creationId xmlns:p14="http://schemas.microsoft.com/office/powerpoint/2010/main" val="4294205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AEFD2-2F04-5D1A-1ED0-5278E5C16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D2642F-BFD6-975D-CCB7-964BDF2D13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D0244B-2EEC-C878-1A2A-454748DA8B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F2B54B4-91C3-DB11-69B8-BD08BF6C78A4}"/>
              </a:ext>
            </a:extLst>
          </p:cNvPr>
          <p:cNvSpPr>
            <a:spLocks noGrp="1"/>
          </p:cNvSpPr>
          <p:nvPr>
            <p:ph type="sldNum" sz="quarter" idx="5"/>
          </p:nvPr>
        </p:nvSpPr>
        <p:spPr/>
        <p:txBody>
          <a:bodyPr/>
          <a:lstStyle/>
          <a:p>
            <a:fld id="{48F73C60-877F-3F4D-9B92-2C35666FFDC2}" type="slidenum">
              <a:rPr lang="en-US" smtClean="0"/>
              <a:t>16</a:t>
            </a:fld>
            <a:endParaRPr lang="en-US"/>
          </a:p>
        </p:txBody>
      </p:sp>
    </p:spTree>
    <p:extLst>
      <p:ext uri="{BB962C8B-B14F-4D97-AF65-F5344CB8AC3E}">
        <p14:creationId xmlns:p14="http://schemas.microsoft.com/office/powerpoint/2010/main" val="4032456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a:t>Everyone</a:t>
            </a:r>
            <a:r>
              <a:rPr lang="en-US" u="none"/>
              <a:t> in the organization plays a role in </a:t>
            </a:r>
            <a:r>
              <a:rPr lang="en-US"/>
              <a:t>making Zero Suicide successful in our organization. Everyone is an important part in suicide prevention no matter what their role is. Training is part of any new initiative and so everyone will get some training on suicide specific to their role. People who work with patients directly will get certain trainings and people who work in non-clinical roles will also have some training related to suicide. </a:t>
            </a:r>
          </a:p>
          <a:p>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17</a:t>
            </a:fld>
            <a:endParaRPr lang="en-US"/>
          </a:p>
        </p:txBody>
      </p:sp>
    </p:spTree>
    <p:extLst>
      <p:ext uri="{BB962C8B-B14F-4D97-AF65-F5344CB8AC3E}">
        <p14:creationId xmlns:p14="http://schemas.microsoft.com/office/powerpoint/2010/main" val="1390291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Zero Suicide organization aims for no patient suicide deaths </a:t>
            </a:r>
            <a:r>
              <a:rPr lang="en-US" i="1"/>
              <a:t>and</a:t>
            </a:r>
            <a:r>
              <a:rPr lang="en-US"/>
              <a:t> also prepares for when a patient dies by suicide. Aiming for zero helps us have a certain mindset. If we’re aiming for a certain reduction of suicide deaths that could be interpreted that there is another acceptable number of suicide deaths. Zero is really the only acceptable number. And because we also know that there are many things that contribute to a person’s decision to take their own life we will make sure we have good postvention support for staff after a patient dies by suicide. A big part of Zero Suicide is having a Just Culture which means that when there is an incident or an error we focus on identifying system gaps instead of blaming staff. Also, Zero Suicide includes supporting the wellness of our employees who are doing the hard work of helping people who are at risk of suicide. </a:t>
            </a:r>
          </a:p>
          <a:p>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18</a:t>
            </a:fld>
            <a:endParaRPr lang="en-US"/>
          </a:p>
        </p:txBody>
      </p:sp>
    </p:spTree>
    <p:extLst>
      <p:ext uri="{BB962C8B-B14F-4D97-AF65-F5344CB8AC3E}">
        <p14:creationId xmlns:p14="http://schemas.microsoft.com/office/powerpoint/2010/main" val="527373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Zero Suicide isn’t just a training or a screening process. It’s intended to be a journey without a destination. We want to have the mindset and the processes to support the collection, review and use of data to improve the way we care for patients and support employees. We also want to make sure we have fidelity to the Zero Suicide framework and to the interventions and procedures we implement. Zero Suicide is a continuous quality improvement project. It’s not something to implement and move on. </a:t>
            </a:r>
          </a:p>
          <a:p>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19</a:t>
            </a:fld>
            <a:endParaRPr lang="en-US"/>
          </a:p>
        </p:txBody>
      </p:sp>
    </p:spTree>
    <p:extLst>
      <p:ext uri="{BB962C8B-B14F-4D97-AF65-F5344CB8AC3E}">
        <p14:creationId xmlns:p14="http://schemas.microsoft.com/office/powerpoint/2010/main" val="963903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2</a:t>
            </a:fld>
            <a:endParaRPr lang="en-US"/>
          </a:p>
        </p:txBody>
      </p:sp>
    </p:spTree>
    <p:extLst>
      <p:ext uri="{BB962C8B-B14F-4D97-AF65-F5344CB8AC3E}">
        <p14:creationId xmlns:p14="http://schemas.microsoft.com/office/powerpoint/2010/main" val="2057789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Zero Suicide is a framework that is intended to be adaptable to our organization and the populations we serve. It centers cultural appropriate and evidence-based tools and practices. And includes training that doesn’t just focus on knowledge and skills but increases the comfort and confidence as well as the competence of our staff to work with our most at risk patients. </a:t>
            </a:r>
          </a:p>
          <a:p>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20</a:t>
            </a:fld>
            <a:endParaRPr lang="en-US"/>
          </a:p>
        </p:txBody>
      </p:sp>
    </p:spTree>
    <p:extLst>
      <p:ext uri="{BB962C8B-B14F-4D97-AF65-F5344CB8AC3E}">
        <p14:creationId xmlns:p14="http://schemas.microsoft.com/office/powerpoint/2010/main" val="393574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Zero Suicide is a framework that is organized into seven different elements. Here is a video that briefly goes over these elements. </a:t>
            </a:r>
          </a:p>
          <a:p>
            <a:endParaRPr lang="en-US">
              <a:cs typeface="Calibri"/>
            </a:endParaRPr>
          </a:p>
          <a:p>
            <a:r>
              <a:rPr lang="en-US">
                <a:hlinkClick r:id="rId3"/>
              </a:rPr>
              <a:t>https://zerosuicide.edc.org/resources/resource-database/seven-elements-zero-suicide</a:t>
            </a:r>
            <a:r>
              <a:rPr lang="en-US"/>
              <a:t> </a:t>
            </a:r>
          </a:p>
          <a:p>
            <a:endParaRPr lang="en-US">
              <a:cs typeface="Calibri"/>
            </a:endParaRPr>
          </a:p>
          <a:p>
            <a:r>
              <a:rPr lang="en-US" sz="1800" b="0" i="0" u="sng" strike="noStrike">
                <a:solidFill>
                  <a:srgbClr val="0000FF"/>
                </a:solidFill>
                <a:effectLst/>
                <a:latin typeface="Calibri" panose="020F0502020204030204" pitchFamily="34" charset="0"/>
                <a:hlinkClick r:id="rId4"/>
              </a:rPr>
              <a:t>https://vimeo.com/881844818</a:t>
            </a:r>
            <a:r>
              <a:rPr lang="en-US"/>
              <a:t> </a:t>
            </a:r>
            <a:endParaRPr lang="en-US">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21</a:t>
            </a:fld>
            <a:endParaRPr lang="en-US"/>
          </a:p>
        </p:txBody>
      </p:sp>
    </p:spTree>
    <p:extLst>
      <p:ext uri="{BB962C8B-B14F-4D97-AF65-F5344CB8AC3E}">
        <p14:creationId xmlns:p14="http://schemas.microsoft.com/office/powerpoint/2010/main" val="1852162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Zero Suicide website is something that all of us can use for different resources that might be helpful as we start implementing different parts of Zero Suicide. The Toolkit has a lot of great information and resources. The website address is: </a:t>
            </a:r>
            <a:r>
              <a:rPr lang="en-US" err="1"/>
              <a:t>www.ZeroSuicide.edc.org</a:t>
            </a:r>
            <a:r>
              <a:rPr lang="en-US"/>
              <a:t>.</a:t>
            </a:r>
          </a:p>
          <a:p>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22</a:t>
            </a:fld>
            <a:endParaRPr lang="en-US"/>
          </a:p>
        </p:txBody>
      </p:sp>
    </p:spTree>
    <p:extLst>
      <p:ext uri="{BB962C8B-B14F-4D97-AF65-F5344CB8AC3E}">
        <p14:creationId xmlns:p14="http://schemas.microsoft.com/office/powerpoint/2010/main" val="3799186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are really excited to start this work and looking forward to everyone’s contributions. Providing the best care for our patients is who we are, not only what we do. The work we do in Zero Suicide will provide us a holistic and comprehensive path to follow that will improve our organizational culture as it related to suicide care for our patients.</a:t>
            </a:r>
          </a:p>
        </p:txBody>
      </p:sp>
      <p:sp>
        <p:nvSpPr>
          <p:cNvPr id="4" name="Slide Number Placeholder 3"/>
          <p:cNvSpPr>
            <a:spLocks noGrp="1"/>
          </p:cNvSpPr>
          <p:nvPr>
            <p:ph type="sldNum" sz="quarter" idx="5"/>
          </p:nvPr>
        </p:nvSpPr>
        <p:spPr/>
        <p:txBody>
          <a:bodyPr/>
          <a:lstStyle/>
          <a:p>
            <a:fld id="{48F73C60-877F-3F4D-9B92-2C35666FFDC2}" type="slidenum">
              <a:rPr lang="en-US" smtClean="0"/>
              <a:t>23</a:t>
            </a:fld>
            <a:endParaRPr lang="en-US"/>
          </a:p>
        </p:txBody>
      </p:sp>
    </p:spTree>
    <p:extLst>
      <p:ext uri="{BB962C8B-B14F-4D97-AF65-F5344CB8AC3E}">
        <p14:creationId xmlns:p14="http://schemas.microsoft.com/office/powerpoint/2010/main" val="52778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3</a:t>
            </a:fld>
            <a:endParaRPr lang="en-US"/>
          </a:p>
        </p:txBody>
      </p:sp>
    </p:spTree>
    <p:extLst>
      <p:ext uri="{BB962C8B-B14F-4D97-AF65-F5344CB8AC3E}">
        <p14:creationId xmlns:p14="http://schemas.microsoft.com/office/powerpoint/2010/main" val="958780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4</a:t>
            </a:fld>
            <a:endParaRPr lang="en-US"/>
          </a:p>
        </p:txBody>
      </p:sp>
    </p:spTree>
    <p:extLst>
      <p:ext uri="{BB962C8B-B14F-4D97-AF65-F5344CB8AC3E}">
        <p14:creationId xmlns:p14="http://schemas.microsoft.com/office/powerpoint/2010/main" val="2176052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F73C60-877F-3F4D-9B92-2C35666FFDC2}" type="slidenum">
              <a:rPr lang="en-US" smtClean="0"/>
              <a:t>5</a:t>
            </a:fld>
            <a:endParaRPr lang="en-US"/>
          </a:p>
        </p:txBody>
      </p:sp>
    </p:spTree>
    <p:extLst>
      <p:ext uri="{BB962C8B-B14F-4D97-AF65-F5344CB8AC3E}">
        <p14:creationId xmlns:p14="http://schemas.microsoft.com/office/powerpoint/2010/main" val="2000274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9D766-C6E6-BD26-5AC1-BD7049477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A2B2AD-FC64-2996-7ADC-C59F5F7910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0D504E-5B17-C257-AF74-806EE8DFC25D}"/>
              </a:ext>
            </a:extLst>
          </p:cNvPr>
          <p:cNvSpPr>
            <a:spLocks noGrp="1"/>
          </p:cNvSpPr>
          <p:nvPr>
            <p:ph type="body" idx="1"/>
          </p:nvPr>
        </p:nvSpPr>
        <p:spPr/>
        <p:txBody>
          <a:bodyPr/>
          <a:lstStyle/>
          <a:p>
            <a:r>
              <a:rPr lang="en-US"/>
              <a:t>The CDC reports that in 2023 over 49,000 people died by suicide. That works out to one person dying by suicide every 10 minutes.  Suicide is a public health issue, and our organization is a crucial part of the solution. </a:t>
            </a:r>
          </a:p>
          <a:p>
            <a:endParaRPr lang="en-US"/>
          </a:p>
          <a:p>
            <a:r>
              <a:rPr lang="en-US"/>
              <a:t>Source: </a:t>
            </a:r>
            <a:r>
              <a:rPr lang="en-US" sz="1200" b="0" i="0" kern="1200">
                <a:solidFill>
                  <a:schemeClr val="tx1"/>
                </a:solidFill>
                <a:effectLst/>
                <a:latin typeface="+mn-lt"/>
                <a:ea typeface="+mn-ea"/>
                <a:cs typeface="+mn-cs"/>
                <a:hlinkClick r:id="rId3"/>
              </a:rPr>
              <a:t>https://wonder.cdc.gov/mcd-icd10-provisional.html</a:t>
            </a:r>
            <a:r>
              <a:rPr lang="en-US" sz="1200" b="0" i="0" kern="1200">
                <a:solidFill>
                  <a:schemeClr val="tx1"/>
                </a:solidFill>
                <a:effectLst/>
                <a:latin typeface="+mn-lt"/>
                <a:ea typeface="+mn-ea"/>
                <a:cs typeface="+mn-cs"/>
              </a:rPr>
              <a:t>.</a:t>
            </a:r>
          </a:p>
          <a:p>
            <a:r>
              <a:rPr lang="en-US" sz="1200" b="0" i="0" kern="1200">
                <a:solidFill>
                  <a:schemeClr val="tx1"/>
                </a:solidFill>
                <a:effectLst/>
                <a:latin typeface="+mn-lt"/>
                <a:ea typeface="+mn-ea"/>
                <a:cs typeface="+mn-cs"/>
              </a:rPr>
              <a:t>Provisional data; retrieved on January 21, 2026</a:t>
            </a:r>
            <a:endParaRPr lang="en-US"/>
          </a:p>
          <a:p>
            <a:endParaRPr lang="en-US">
              <a:cs typeface="Calibri"/>
            </a:endParaRPr>
          </a:p>
          <a:p>
            <a:endParaRPr lang="en-US">
              <a:cs typeface="Calibri"/>
            </a:endParaRPr>
          </a:p>
          <a:p>
            <a:endParaRPr lang="en-US">
              <a:cs typeface="Calibri"/>
            </a:endParaRPr>
          </a:p>
          <a:p>
            <a:endParaRPr lang="en-US">
              <a:cs typeface="Calibri"/>
            </a:endParaRPr>
          </a:p>
          <a:p>
            <a:endParaRPr lang="en-US"/>
          </a:p>
        </p:txBody>
      </p:sp>
      <p:sp>
        <p:nvSpPr>
          <p:cNvPr id="4" name="Slide Number Placeholder 3">
            <a:extLst>
              <a:ext uri="{FF2B5EF4-FFF2-40B4-BE49-F238E27FC236}">
                <a16:creationId xmlns:a16="http://schemas.microsoft.com/office/drawing/2014/main" id="{775854EA-D935-F5C6-CD95-448C23355489}"/>
              </a:ext>
            </a:extLst>
          </p:cNvPr>
          <p:cNvSpPr>
            <a:spLocks noGrp="1"/>
          </p:cNvSpPr>
          <p:nvPr>
            <p:ph type="sldNum" sz="quarter" idx="5"/>
          </p:nvPr>
        </p:nvSpPr>
        <p:spPr/>
        <p:txBody>
          <a:bodyPr/>
          <a:lstStyle/>
          <a:p>
            <a:fld id="{48F73C60-877F-3F4D-9B92-2C35666FFDC2}" type="slidenum">
              <a:rPr lang="en-US" smtClean="0"/>
              <a:t>6</a:t>
            </a:fld>
            <a:endParaRPr lang="en-US"/>
          </a:p>
        </p:txBody>
      </p:sp>
    </p:spTree>
    <p:extLst>
      <p:ext uri="{BB962C8B-B14F-4D97-AF65-F5344CB8AC3E}">
        <p14:creationId xmlns:p14="http://schemas.microsoft.com/office/powerpoint/2010/main" val="1885677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651DD-7733-52A1-0E03-00C96E8085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625C7-A1FA-8248-59B7-F72DCCAE78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C143FA-88C4-4D05-6184-D90F8735EFD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who are dying by suicide are seen by healthcare professionals before their death. Studies have shown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94% of people who attempted suicide had a healthcare visit – either medical, behavioral health or both - in the year before their suicide attempt.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38% visited a healthcare provider the week before they attempted suicide.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28% of individuals who died by suicide received mental health treatment in the 60 days before their death.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know that many people are seen in emergency departments shortly before their deaths.  Health care professionals often fail to ask about suicide risk either because they were never trained to, don’t know how to recognize suicide warning signs or risk factors, don’t know what to do if someone is at risk for suicide, or wrongly believe that they don’t need to ask -- that the person at risk would tell them if they were feeling this 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rtl="0" fontAlgn="base"/>
            <a:r>
              <a:rPr lang="en-US" sz="1200" b="0" i="0" u="none" strike="noStrike" kern="1200" dirty="0">
                <a:solidFill>
                  <a:schemeClr val="tx1"/>
                </a:solidFill>
                <a:effectLst/>
                <a:latin typeface="+mn-lt"/>
                <a:ea typeface="+mn-ea"/>
                <a:cs typeface="+mn-cs"/>
              </a:rPr>
              <a:t>Kammer, J., Rahman, M., </a:t>
            </a:r>
            <a:r>
              <a:rPr lang="en-US" sz="1200" b="0" i="0" u="none" strike="noStrike" kern="1200" dirty="0" err="1">
                <a:solidFill>
                  <a:schemeClr val="tx1"/>
                </a:solidFill>
                <a:effectLst/>
                <a:latin typeface="+mn-lt"/>
                <a:ea typeface="+mn-ea"/>
                <a:cs typeface="+mn-cs"/>
              </a:rPr>
              <a:t>Finnery</a:t>
            </a:r>
            <a:r>
              <a:rPr lang="en-US" sz="1200" b="0" i="0" u="none" strike="noStrike" kern="1200" dirty="0">
                <a:solidFill>
                  <a:schemeClr val="tx1"/>
                </a:solidFill>
                <a:effectLst/>
                <a:latin typeface="+mn-lt"/>
                <a:ea typeface="+mn-ea"/>
                <a:cs typeface="+mn-cs"/>
              </a:rPr>
              <a:t>, M., Layman, D., Vega, K., </a:t>
            </a:r>
            <a:r>
              <a:rPr lang="en-US" sz="1200" b="0" i="0" u="none" strike="noStrike" kern="1200" dirty="0" err="1">
                <a:solidFill>
                  <a:schemeClr val="tx1"/>
                </a:solidFill>
                <a:effectLst/>
                <a:latin typeface="+mn-lt"/>
                <a:ea typeface="+mn-ea"/>
                <a:cs typeface="+mn-cs"/>
              </a:rPr>
              <a:t>Galfalvy</a:t>
            </a:r>
            <a:r>
              <a:rPr lang="en-US" sz="1200" b="0" i="0" u="none" strike="noStrike" kern="1200" dirty="0">
                <a:solidFill>
                  <a:schemeClr val="tx1"/>
                </a:solidFill>
                <a:effectLst/>
                <a:latin typeface="+mn-lt"/>
                <a:ea typeface="+mn-ea"/>
                <a:cs typeface="+mn-cs"/>
              </a:rPr>
              <a:t>, H., </a:t>
            </a:r>
            <a:r>
              <a:rPr lang="en-US" sz="1200" b="0" i="0" u="none" strike="noStrike" kern="1200" dirty="0" err="1">
                <a:solidFill>
                  <a:schemeClr val="tx1"/>
                </a:solidFill>
                <a:effectLst/>
                <a:latin typeface="+mn-lt"/>
                <a:ea typeface="+mn-ea"/>
                <a:cs typeface="+mn-cs"/>
              </a:rPr>
              <a:t>Labouliere</a:t>
            </a:r>
            <a:r>
              <a:rPr lang="en-US" sz="1200" b="0" i="0" u="none" strike="noStrike" kern="1200" dirty="0">
                <a:solidFill>
                  <a:schemeClr val="tx1"/>
                </a:solidFill>
                <a:effectLst/>
                <a:latin typeface="+mn-lt"/>
                <a:ea typeface="+mn-ea"/>
                <a:cs typeface="+mn-cs"/>
              </a:rPr>
              <a:t>, C., Brown, G.K., Green, K., Cummings, A., Vasan, P., &amp; Stanley, B. (2021).  Most individuals are seen in outpatient medical settings prior to intentional self-harm and suicide attempts treated in a hospital setting.  </a:t>
            </a:r>
            <a:r>
              <a:rPr lang="en-US" sz="1200" b="0" i="1" u="none" strike="noStrike" kern="1200" dirty="0">
                <a:solidFill>
                  <a:schemeClr val="tx1"/>
                </a:solidFill>
                <a:effectLst/>
                <a:latin typeface="+mn-lt"/>
                <a:ea typeface="+mn-ea"/>
                <a:cs typeface="+mn-cs"/>
              </a:rPr>
              <a:t>Journal of Behavioral Health Services and Research, 48</a:t>
            </a:r>
            <a:r>
              <a:rPr lang="en-US" sz="1200" b="0" i="0" u="none" strike="noStrike" kern="1200" dirty="0">
                <a:solidFill>
                  <a:schemeClr val="tx1"/>
                </a:solidFill>
                <a:effectLst/>
                <a:latin typeface="+mn-lt"/>
                <a:ea typeface="+mn-ea"/>
                <a:cs typeface="+mn-cs"/>
              </a:rPr>
              <a:t>(2), 306-319.</a:t>
            </a:r>
            <a:r>
              <a:rPr lang="en-US" sz="1200" b="0" i="0" kern="1200" dirty="0">
                <a:solidFill>
                  <a:schemeClr val="tx1"/>
                </a:solidFill>
                <a:effectLst/>
                <a:latin typeface="+mn-lt"/>
                <a:ea typeface="+mn-ea"/>
                <a:cs typeface="+mn-cs"/>
              </a:rPr>
              <a:t>​</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effectLst/>
              </a:rPr>
              <a:t>Ahmedani</a:t>
            </a:r>
            <a:r>
              <a:rPr lang="en-US" dirty="0">
                <a:effectLst/>
              </a:rPr>
              <a:t>, B. K., Stewart, C., Simon, G. E., Lynch, F., Lu, C. Y., </a:t>
            </a:r>
            <a:r>
              <a:rPr lang="en-US" dirty="0" err="1">
                <a:effectLst/>
              </a:rPr>
              <a:t>Waitzfelder</a:t>
            </a:r>
            <a:r>
              <a:rPr lang="en-US" dirty="0">
                <a:effectLst/>
              </a:rPr>
              <a:t>, B. E., Solberg, L. I., Owen-Smith, A. A., Beck, A., Copeland, L. A., Hunkeler, E. M., </a:t>
            </a:r>
            <a:r>
              <a:rPr lang="en-US" dirty="0" err="1">
                <a:effectLst/>
              </a:rPr>
              <a:t>Rossom</a:t>
            </a:r>
            <a:r>
              <a:rPr lang="en-US" dirty="0">
                <a:effectLst/>
              </a:rPr>
              <a:t>, R. C., &amp; Williams, L. K. (2015). Racial/ethnic differences in healthcare visits made prior to suicide attempt across the United States. </a:t>
            </a:r>
            <a:r>
              <a:rPr lang="en-US" i="1" dirty="0">
                <a:effectLst/>
              </a:rPr>
              <a:t>Medical Care</a:t>
            </a:r>
            <a:r>
              <a:rPr lang="en-US" dirty="0">
                <a:effectLst/>
              </a:rPr>
              <a:t>, </a:t>
            </a:r>
            <a:r>
              <a:rPr lang="en-US" i="1" dirty="0">
                <a:effectLst/>
              </a:rPr>
              <a:t>53</a:t>
            </a:r>
            <a:r>
              <a:rPr lang="en-US" dirty="0">
                <a:effectLst/>
              </a:rPr>
              <a:t>(5), 430–435. </a:t>
            </a:r>
            <a:r>
              <a:rPr lang="en-US" dirty="0">
                <a:effectLst/>
                <a:hlinkClick r:id="rId3"/>
              </a:rPr>
              <a:t>https://doi.org/10.1097/MLR.0000000000000335</a:t>
            </a:r>
            <a:endParaRPr lang="en-US" dirty="0">
              <a:effectLst/>
            </a:endParaRPr>
          </a:p>
          <a:p>
            <a:pPr lvl="1"/>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Niederkrotenthaler</a:t>
            </a:r>
            <a:r>
              <a:rPr lang="en-US" sz="1200" b="0" i="0" kern="1200" dirty="0">
                <a:solidFill>
                  <a:schemeClr val="tx1"/>
                </a:solidFill>
                <a:effectLst/>
                <a:latin typeface="+mn-lt"/>
                <a:ea typeface="+mn-ea"/>
                <a:cs typeface="+mn-cs"/>
              </a:rPr>
              <a:t>, Thomas, Joseph E. Logan, Debra L. Karch, and Alex Crosby, “Characteristics of U.S. Suicide Decedents in 2005–2010 Who Had Received Mental Health Treatment,” </a:t>
            </a:r>
            <a:r>
              <a:rPr lang="en-US" sz="1200" b="0" i="1" kern="1200" dirty="0">
                <a:solidFill>
                  <a:schemeClr val="tx1"/>
                </a:solidFill>
                <a:effectLst/>
                <a:latin typeface="+mn-lt"/>
                <a:ea typeface="+mn-ea"/>
                <a:cs typeface="+mn-cs"/>
              </a:rPr>
              <a:t>Psychiatric Services</a:t>
            </a:r>
            <a:r>
              <a:rPr lang="en-US" sz="1200" b="0" i="0" kern="1200" dirty="0">
                <a:solidFill>
                  <a:schemeClr val="tx1"/>
                </a:solidFill>
                <a:effectLst/>
                <a:latin typeface="+mn-lt"/>
                <a:ea typeface="+mn-ea"/>
                <a:cs typeface="+mn-cs"/>
              </a:rPr>
              <a:t>, Vol. 65, No. 3, 2014.</a:t>
            </a:r>
          </a:p>
          <a:p>
            <a:endParaRPr lang="en-US" dirty="0"/>
          </a:p>
        </p:txBody>
      </p:sp>
      <p:sp>
        <p:nvSpPr>
          <p:cNvPr id="4" name="Slide Number Placeholder 3">
            <a:extLst>
              <a:ext uri="{FF2B5EF4-FFF2-40B4-BE49-F238E27FC236}">
                <a16:creationId xmlns:a16="http://schemas.microsoft.com/office/drawing/2014/main" id="{FBAFE0ED-8E31-55F8-8160-C124C9CDB4C2}"/>
              </a:ext>
            </a:extLst>
          </p:cNvPr>
          <p:cNvSpPr>
            <a:spLocks noGrp="1"/>
          </p:cNvSpPr>
          <p:nvPr>
            <p:ph type="sldNum" sz="quarter" idx="5"/>
          </p:nvPr>
        </p:nvSpPr>
        <p:spPr/>
        <p:txBody>
          <a:bodyPr/>
          <a:lstStyle/>
          <a:p>
            <a:fld id="{48F73C60-877F-3F4D-9B92-2C35666FFDC2}" type="slidenum">
              <a:rPr lang="en-US" smtClean="0"/>
              <a:t>7</a:t>
            </a:fld>
            <a:endParaRPr lang="en-US"/>
          </a:p>
        </p:txBody>
      </p:sp>
    </p:spTree>
    <p:extLst>
      <p:ext uri="{BB962C8B-B14F-4D97-AF65-F5344CB8AC3E}">
        <p14:creationId xmlns:p14="http://schemas.microsoft.com/office/powerpoint/2010/main" val="2017078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Zero Suicide aims to reduce suicide deaths and implement multiple processes, interventions, and treatments to help catch people in healthcare and keep them safe while they are in care. </a:t>
            </a:r>
          </a:p>
          <a:p>
            <a:endParaRPr lang="en-US"/>
          </a:p>
          <a:p>
            <a:r>
              <a:rPr lang="en-US"/>
              <a:t>So, what does Zero Suicide look like? It looks like folks at all levels of the organization, including those with lived experience with suicide engage in the work. The organization prioritizes improving suicide care practices and everyone works together to reduce any barriers. Leaders are committed and involved are crucial for this to happen. </a:t>
            </a:r>
          </a:p>
        </p:txBody>
      </p:sp>
      <p:sp>
        <p:nvSpPr>
          <p:cNvPr id="4" name="Slide Number Placeholder 3"/>
          <p:cNvSpPr>
            <a:spLocks noGrp="1"/>
          </p:cNvSpPr>
          <p:nvPr>
            <p:ph type="sldNum" sz="quarter" idx="5"/>
          </p:nvPr>
        </p:nvSpPr>
        <p:spPr/>
        <p:txBody>
          <a:bodyPr/>
          <a:lstStyle/>
          <a:p>
            <a:fld id="{48F73C60-877F-3F4D-9B92-2C35666FFDC2}" type="slidenum">
              <a:rPr lang="en-US" smtClean="0"/>
              <a:t>8</a:t>
            </a:fld>
            <a:endParaRPr lang="en-US"/>
          </a:p>
        </p:txBody>
      </p:sp>
    </p:spTree>
    <p:extLst>
      <p:ext uri="{BB962C8B-B14F-4D97-AF65-F5344CB8AC3E}">
        <p14:creationId xmlns:p14="http://schemas.microsoft.com/office/powerpoint/2010/main" val="2361239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Zero Suicide is not just a standalone model; it’s a system-wide approach that aligns seamlessly with the principles and practices of CCBHCs. From universal screening and risk assessment to data-driven quality improvement, Zero Suicide enhances each component of the CCBHC model, ensuring safer, more responsive, and more coordinated care for individuals at risk of suicide.</a:t>
            </a:r>
          </a:p>
          <a:p>
            <a:endParaRPr lang="en-US">
              <a:ea typeface="Calibri"/>
              <a:cs typeface="Calibri"/>
            </a:endParaRPr>
          </a:p>
          <a:p>
            <a:r>
              <a:rPr lang="en-US"/>
              <a:t>We’ll walk through key areas where Zero Suicide offers tools, protocols, and structures that directly meet or exceed CCBHC requirements—showing how integration leads to better outcomes and stronger compliance.</a:t>
            </a:r>
          </a:p>
          <a:p>
            <a:pPr marL="285750" indent="-285750">
              <a:buFont typeface="Arial,Sans-Serif"/>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48F73C60-877F-3F4D-9B92-2C35666FFDC2}" type="slidenum">
              <a:rPr lang="en-US" smtClean="0"/>
              <a:t>9</a:t>
            </a:fld>
            <a:endParaRPr lang="en-US"/>
          </a:p>
        </p:txBody>
      </p:sp>
    </p:spTree>
    <p:extLst>
      <p:ext uri="{BB962C8B-B14F-4D97-AF65-F5344CB8AC3E}">
        <p14:creationId xmlns:p14="http://schemas.microsoft.com/office/powerpoint/2010/main" val="2230298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 photo">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1DB82C-A0E8-480C-81EB-4E2C36069AE5}"/>
              </a:ext>
            </a:extLst>
          </p:cNvPr>
          <p:cNvSpPr/>
          <p:nvPr userDrawn="1"/>
        </p:nvSpPr>
        <p:spPr>
          <a:xfrm>
            <a:off x="0" y="2088107"/>
            <a:ext cx="12192000" cy="4797189"/>
          </a:xfrm>
          <a:prstGeom prst="rect">
            <a:avLst/>
          </a:prstGeom>
          <a:gradFill>
            <a:gsLst>
              <a:gs pos="50000">
                <a:srgbClr val="CC9200"/>
              </a:gs>
              <a:gs pos="0">
                <a:srgbClr val="FFB500"/>
              </a:gs>
              <a:gs pos="100000">
                <a:srgbClr val="9B6A1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hasCustomPrompt="1"/>
          </p:nvPr>
        </p:nvSpPr>
        <p:spPr>
          <a:xfrm>
            <a:off x="612647" y="2594086"/>
            <a:ext cx="6966905" cy="1581912"/>
          </a:xfrm>
        </p:spPr>
        <p:txBody>
          <a:bodyPr anchor="t" anchorCtr="0">
            <a:noAutofit/>
          </a:bodyPr>
          <a:lstStyle>
            <a:lvl1pPr algn="l">
              <a:defRPr sz="4800" b="1" cap="none" baseline="0">
                <a:solidFill>
                  <a:schemeClr val="bg1"/>
                </a:solidFill>
                <a:latin typeface="Arial" charset="0"/>
                <a:ea typeface="Arial" charset="0"/>
                <a:cs typeface="Arial" charset="0"/>
              </a:defRPr>
            </a:lvl1pPr>
          </a:lstStyle>
          <a:p>
            <a:r>
              <a:rPr lang="en-US"/>
              <a:t>Title of Presentation</a:t>
            </a:r>
          </a:p>
        </p:txBody>
      </p:sp>
      <p:sp>
        <p:nvSpPr>
          <p:cNvPr id="3" name="Subtitle 2"/>
          <p:cNvSpPr>
            <a:spLocks noGrp="1"/>
          </p:cNvSpPr>
          <p:nvPr>
            <p:ph type="subTitle" idx="1" hasCustomPrompt="1"/>
          </p:nvPr>
        </p:nvSpPr>
        <p:spPr>
          <a:xfrm>
            <a:off x="612648" y="4340681"/>
            <a:ext cx="5330952" cy="940283"/>
          </a:xfrm>
        </p:spPr>
        <p:txBody>
          <a:bodyPr anchor="t" anchorCtr="0">
            <a:noAutofit/>
          </a:bodyPr>
          <a:lstStyle>
            <a:lvl1pPr marL="0" indent="0" algn="l">
              <a:lnSpc>
                <a:spcPct val="100000"/>
              </a:lnSpc>
              <a:buNone/>
              <a:defRPr sz="2400" b="0" i="0" baseline="0">
                <a:solidFill>
                  <a:schemeClr val="bg2"/>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5" name="Content Placeholder 4"/>
          <p:cNvSpPr>
            <a:spLocks noGrp="1"/>
          </p:cNvSpPr>
          <p:nvPr>
            <p:ph sz="quarter" idx="10" hasCustomPrompt="1"/>
          </p:nvPr>
        </p:nvSpPr>
        <p:spPr>
          <a:xfrm>
            <a:off x="612775" y="5357324"/>
            <a:ext cx="4683125" cy="1125700"/>
          </a:xfrm>
        </p:spPr>
        <p:txBody>
          <a:bodyPr>
            <a:noAutofit/>
          </a:bodyPr>
          <a:lstStyle>
            <a:lvl1pPr marL="0" indent="0">
              <a:buNone/>
              <a:defRPr sz="1600">
                <a:solidFill>
                  <a:schemeClr val="accent4"/>
                </a:solidFill>
                <a:latin typeface="Arial" panose="020B0604020202020204" pitchFamily="34" charset="0"/>
                <a:cs typeface="Arial" panose="020B0604020202020204" pitchFamily="34" charset="0"/>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US"/>
              <a:t>[Presenter] | [Date]</a:t>
            </a:r>
          </a:p>
        </p:txBody>
      </p:sp>
      <p:pic>
        <p:nvPicPr>
          <p:cNvPr id="7" name="Picture 6">
            <a:extLst>
              <a:ext uri="{FF2B5EF4-FFF2-40B4-BE49-F238E27FC236}">
                <a16:creationId xmlns:a16="http://schemas.microsoft.com/office/drawing/2014/main" id="{D1E024B3-A4DF-BC4B-90CB-BC00F05C2DC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12647" y="281753"/>
            <a:ext cx="1789272" cy="1516102"/>
          </a:xfrm>
          <a:prstGeom prst="rect">
            <a:avLst/>
          </a:prstGeom>
        </p:spPr>
      </p:pic>
      <p:pic>
        <p:nvPicPr>
          <p:cNvPr id="6" name="Picture 5">
            <a:extLst>
              <a:ext uri="{FF2B5EF4-FFF2-40B4-BE49-F238E27FC236}">
                <a16:creationId xmlns:a16="http://schemas.microsoft.com/office/drawing/2014/main" id="{1C90606F-0B38-FC10-356F-6D2AB7F6372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9790081" y="818389"/>
            <a:ext cx="1789272" cy="442830"/>
          </a:xfrm>
          <a:prstGeom prst="rect">
            <a:avLst/>
          </a:prstGeom>
        </p:spPr>
      </p:pic>
    </p:spTree>
    <p:extLst>
      <p:ext uri="{BB962C8B-B14F-4D97-AF65-F5344CB8AC3E}">
        <p14:creationId xmlns:p14="http://schemas.microsoft.com/office/powerpoint/2010/main" val="1844875634"/>
      </p:ext>
    </p:extLst>
  </p:cSld>
  <p:clrMapOvr>
    <a:masterClrMapping/>
  </p:clrMapOvr>
  <p:extLst>
    <p:ext uri="{DCECCB84-F9BA-43D5-87BE-67443E8EF086}">
      <p15:sldGuideLst xmlns:p15="http://schemas.microsoft.com/office/powerpoint/2012/main">
        <p15:guide id="1" orient="horz" pos="32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Background with Bullet Numbers">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a:solidFill>
                  <a:schemeClr val="tx1"/>
                </a:solidFill>
              </a:defRPr>
            </a:lvl1pPr>
          </a:lstStyle>
          <a:p>
            <a:r>
              <a:rPr lang="en-US"/>
              <a:t>Click to Edit Title</a:t>
            </a:r>
          </a:p>
        </p:txBody>
      </p:sp>
      <p:sp>
        <p:nvSpPr>
          <p:cNvPr id="7" name="Content Placeholder 6"/>
          <p:cNvSpPr>
            <a:spLocks noGrp="1"/>
          </p:cNvSpPr>
          <p:nvPr>
            <p:ph sz="quarter" idx="13" hasCustomPrompt="1"/>
          </p:nvPr>
        </p:nvSpPr>
        <p:spPr>
          <a:xfrm>
            <a:off x="1648254" y="1722573"/>
            <a:ext cx="9934146" cy="4135438"/>
          </a:xfrm>
        </p:spPr>
        <p:txBody>
          <a:bodyPr>
            <a:noAutofit/>
          </a:bodyPr>
          <a:lstStyle>
            <a:lvl1pPr marL="0" marR="0" indent="0" algn="l" defTabSz="914400" rtl="0" eaLnBrk="1" fontAlgn="auto" latinLnBrk="0" hangingPunct="1">
              <a:lnSpc>
                <a:spcPct val="100000"/>
              </a:lnSpc>
              <a:spcBef>
                <a:spcPts val="1000"/>
              </a:spcBef>
              <a:spcAft>
                <a:spcPts val="0"/>
              </a:spcAft>
              <a:buClr>
                <a:srgbClr val="CB1F54"/>
              </a:buClr>
              <a:buSzTx/>
              <a:buFont typeface="Arial"/>
              <a:buNone/>
              <a:tabLst/>
              <a:defRPr sz="2400" baseline="0">
                <a:solidFill>
                  <a:schemeClr val="tx1"/>
                </a:solidFill>
              </a:defRPr>
            </a:lvl1pPr>
            <a:lvl2pPr marL="457200" indent="0">
              <a:buNone/>
              <a:defRPr sz="3000"/>
            </a:lvl2pPr>
            <a:lvl3pPr marL="914400" indent="0">
              <a:buNone/>
              <a:defRPr sz="3000"/>
            </a:lvl3pPr>
            <a:lvl4pPr marL="1371600" indent="0">
              <a:buNone/>
              <a:defRPr sz="3000"/>
            </a:lvl4pPr>
            <a:lvl5pPr marL="1828800" indent="0">
              <a:buNone/>
              <a:defRPr sz="3000"/>
            </a:lvl5pPr>
          </a:lstStyle>
          <a:p>
            <a:pPr marL="0" marR="0" lvl="0" indent="0" algn="l" defTabSz="914400" rtl="0" eaLnBrk="1" fontAlgn="auto" latinLnBrk="0" hangingPunct="1">
              <a:lnSpc>
                <a:spcPct val="90000"/>
              </a:lnSpc>
              <a:spcBef>
                <a:spcPts val="1000"/>
              </a:spcBef>
              <a:spcAft>
                <a:spcPts val="0"/>
              </a:spcAft>
              <a:buClr>
                <a:srgbClr val="CB1F54"/>
              </a:buClr>
              <a:buSzTx/>
              <a:buFont typeface="Arial"/>
              <a:buNone/>
              <a:tabLst/>
              <a:defRPr/>
            </a:pPr>
            <a:r>
              <a:rPr lang="en-US"/>
              <a:t>Click to edit text [Use icons to the left for a numbered list. </a:t>
            </a:r>
            <a:br>
              <a:rPr lang="en-US"/>
            </a:br>
            <a:r>
              <a:rPr lang="en-US"/>
              <a:t>Move icons vertically to line up with text.]</a:t>
            </a:r>
          </a:p>
          <a:p>
            <a:pPr lvl="0"/>
            <a:endParaRPr lang="en-US"/>
          </a:p>
        </p:txBody>
      </p:sp>
      <p:sp>
        <p:nvSpPr>
          <p:cNvPr id="8" name="Slide Number Placeholder 3">
            <a:extLst>
              <a:ext uri="{FF2B5EF4-FFF2-40B4-BE49-F238E27FC236}">
                <a16:creationId xmlns:a16="http://schemas.microsoft.com/office/drawing/2014/main" id="{56037490-E7C7-0338-B5E5-462A5ED8F850}"/>
              </a:ext>
            </a:extLst>
          </p:cNvPr>
          <p:cNvSpPr>
            <a:spLocks noGrp="1"/>
          </p:cNvSpPr>
          <p:nvPr>
            <p:ph type="sldNum" sz="quarter" idx="4"/>
          </p:nvPr>
        </p:nvSpPr>
        <p:spPr>
          <a:xfrm>
            <a:off x="8778240" y="6509622"/>
            <a:ext cx="2743200" cy="365125"/>
          </a:xfrm>
          <a:prstGeom prst="rect">
            <a:avLst/>
          </a:prstGeom>
        </p:spPr>
        <p:txBody>
          <a:bodyPr anchor="ctr"/>
          <a:lstStyle>
            <a:lvl1pPr algn="r">
              <a:defRPr sz="1100">
                <a:solidFill>
                  <a:schemeClr val="accent4"/>
                </a:solidFill>
              </a:defRPr>
            </a:lvl1pPr>
          </a:lstStyle>
          <a:p>
            <a:fld id="{CA49D0EE-DE7F-324B-A84C-F36708423CDB}" type="slidenum">
              <a:rPr lang="en-US" smtClean="0"/>
              <a:pPr/>
              <a:t>‹#›</a:t>
            </a:fld>
            <a:endParaRPr lang="en-US"/>
          </a:p>
        </p:txBody>
      </p:sp>
      <p:sp>
        <p:nvSpPr>
          <p:cNvPr id="2" name="Footer Placeholder 3">
            <a:extLst>
              <a:ext uri="{FF2B5EF4-FFF2-40B4-BE49-F238E27FC236}">
                <a16:creationId xmlns:a16="http://schemas.microsoft.com/office/drawing/2014/main" id="{690FAA46-5182-241E-CC84-523BEB6D5949}"/>
              </a:ext>
            </a:extLst>
          </p:cNvPr>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100">
                <a:solidFill>
                  <a:schemeClr val="accent4"/>
                </a:solidFill>
                <a:latin typeface="+mn-lt"/>
                <a:cs typeface="Arial" panose="020B0604020202020204" pitchFamily="34" charset="0"/>
              </a:defRPr>
            </a:lvl1pPr>
          </a:lstStyle>
          <a:p>
            <a:r>
              <a:rPr lang="en-US"/>
              <a:t>© 2024 Education Development Center | </a:t>
            </a:r>
            <a:r>
              <a:rPr lang="en-US" err="1"/>
              <a:t>ZeroSuicide.edc.org</a:t>
            </a:r>
            <a:endParaRPr lang="en-US"/>
          </a:p>
        </p:txBody>
      </p:sp>
    </p:spTree>
    <p:extLst>
      <p:ext uri="{BB962C8B-B14F-4D97-AF65-F5344CB8AC3E}">
        <p14:creationId xmlns:p14="http://schemas.microsoft.com/office/powerpoint/2010/main" val="1717339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ternate tex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423490"/>
            <a:ext cx="10972800" cy="770996"/>
          </a:xfrm>
        </p:spPr>
        <p:txBody>
          <a:bodyPr/>
          <a:lstStyle/>
          <a:p>
            <a:r>
              <a:rPr lang="en-US"/>
              <a:t>Click To Edit Title</a:t>
            </a:r>
          </a:p>
        </p:txBody>
      </p:sp>
      <p:sp>
        <p:nvSpPr>
          <p:cNvPr id="6" name="Content Placeholder 5"/>
          <p:cNvSpPr>
            <a:spLocks noGrp="1"/>
          </p:cNvSpPr>
          <p:nvPr>
            <p:ph sz="quarter" idx="12" hasCustomPrompt="1"/>
          </p:nvPr>
        </p:nvSpPr>
        <p:spPr>
          <a:xfrm>
            <a:off x="4000500" y="1593923"/>
            <a:ext cx="6705600" cy="1239894"/>
          </a:xfrm>
        </p:spPr>
        <p:txBody>
          <a:bodyPr/>
          <a:lstStyle>
            <a:lvl1pPr marL="0" marR="0" indent="0" algn="l" defTabSz="914400" rtl="0" eaLnBrk="1" fontAlgn="auto" latinLnBrk="0" hangingPunct="1">
              <a:lnSpc>
                <a:spcPct val="120000"/>
              </a:lnSpc>
              <a:spcBef>
                <a:spcPts val="1000"/>
              </a:spcBef>
              <a:spcAft>
                <a:spcPts val="0"/>
              </a:spcAft>
              <a:buClr>
                <a:srgbClr val="CB1F54"/>
              </a:buClr>
              <a:buSzTx/>
              <a:buFontTx/>
              <a:buNone/>
              <a:tabLst/>
              <a:defRPr sz="1800" b="1" i="0" baseline="0">
                <a:solidFill>
                  <a:schemeClr val="accent5"/>
                </a:solidFill>
                <a:latin typeface="Arial" charset="0"/>
              </a:defRPr>
            </a:lvl1pPr>
            <a:lvl2pPr marL="457200" indent="0">
              <a:buFontTx/>
              <a:buNone/>
              <a:defRPr/>
            </a:lvl2pPr>
            <a:lvl3pPr marL="914400" indent="0">
              <a:buFontTx/>
              <a:buNone/>
              <a:defRPr/>
            </a:lvl3pPr>
          </a:lstStyle>
          <a:p>
            <a:pPr marL="0" marR="0" lvl="0" indent="0" algn="l" defTabSz="914400" rtl="0" eaLnBrk="1" fontAlgn="auto" latinLnBrk="0" hangingPunct="1">
              <a:lnSpc>
                <a:spcPct val="120000"/>
              </a:lnSpc>
              <a:spcBef>
                <a:spcPts val="1000"/>
              </a:spcBef>
              <a:spcAft>
                <a:spcPts val="0"/>
              </a:spcAft>
              <a:buClr>
                <a:srgbClr val="CB1F54"/>
              </a:buClr>
              <a:buSzTx/>
              <a:buFontTx/>
              <a:buNone/>
              <a:tabLst/>
              <a:defRPr/>
            </a:pPr>
            <a:r>
              <a:rPr lang="en-US"/>
              <a:t>Click to edit intro content. </a:t>
            </a:r>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Lorem</a:t>
            </a:r>
            <a:r>
              <a:rPr lang="en-US"/>
              <a:t> </a:t>
            </a:r>
            <a:r>
              <a:rPr lang="en-US" err="1"/>
              <a:t>ipsum</a:t>
            </a:r>
            <a:r>
              <a:rPr lang="en-US"/>
              <a:t> dolor sit </a:t>
            </a:r>
            <a:r>
              <a:rPr lang="en-US" err="1"/>
              <a:t>amet</a:t>
            </a:r>
            <a:r>
              <a:rPr lang="en-US"/>
              <a:t>, </a:t>
            </a:r>
            <a:r>
              <a:rPr lang="en-US" err="1"/>
              <a:t>consectetur</a:t>
            </a:r>
            <a:endParaRPr lang="en-US"/>
          </a:p>
          <a:p>
            <a:pPr marL="0" marR="0" lvl="0" indent="0" algn="l" defTabSz="914400" rtl="0" eaLnBrk="1" fontAlgn="auto" latinLnBrk="0" hangingPunct="1">
              <a:lnSpc>
                <a:spcPct val="120000"/>
              </a:lnSpc>
              <a:spcBef>
                <a:spcPts val="1000"/>
              </a:spcBef>
              <a:spcAft>
                <a:spcPts val="0"/>
              </a:spcAft>
              <a:buClr>
                <a:srgbClr val="CB1F54"/>
              </a:buClr>
              <a:buSzTx/>
              <a:buFontTx/>
              <a:buNone/>
              <a:tabLst/>
              <a:defRPr/>
            </a:pPr>
            <a:endParaRPr lang="en-US"/>
          </a:p>
          <a:p>
            <a:pPr lvl="0"/>
            <a:r>
              <a:rPr lang="en-US"/>
              <a:t> </a:t>
            </a:r>
          </a:p>
        </p:txBody>
      </p:sp>
      <p:sp>
        <p:nvSpPr>
          <p:cNvPr id="8" name="Content Placeholder 5"/>
          <p:cNvSpPr>
            <a:spLocks noGrp="1"/>
          </p:cNvSpPr>
          <p:nvPr>
            <p:ph sz="quarter" idx="13" hasCustomPrompt="1"/>
          </p:nvPr>
        </p:nvSpPr>
        <p:spPr>
          <a:xfrm>
            <a:off x="4000500" y="2924878"/>
            <a:ext cx="6705600" cy="2627425"/>
          </a:xfrm>
        </p:spPr>
        <p:txBody>
          <a:bodyPr/>
          <a:lstStyle>
            <a:lvl1pPr marL="0" marR="0" indent="0" algn="l" defTabSz="914400" rtl="0" eaLnBrk="1" fontAlgn="auto" latinLnBrk="0" hangingPunct="1">
              <a:lnSpc>
                <a:spcPct val="110000"/>
              </a:lnSpc>
              <a:spcBef>
                <a:spcPts val="0"/>
              </a:spcBef>
              <a:spcAft>
                <a:spcPts val="1000"/>
              </a:spcAft>
              <a:buClr>
                <a:srgbClr val="CB1F54"/>
              </a:buClr>
              <a:buSzTx/>
              <a:buFontTx/>
              <a:buNone/>
              <a:tabLst/>
              <a:defRPr sz="180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110000"/>
              </a:lnSpc>
              <a:spcBef>
                <a:spcPts val="1000"/>
              </a:spcBef>
              <a:spcAft>
                <a:spcPts val="0"/>
              </a:spcAft>
              <a:buClr>
                <a:srgbClr val="CB1F54"/>
              </a:buClr>
              <a:buSzTx/>
              <a:buFontTx/>
              <a:buNone/>
              <a:tabLst/>
              <a:defRPr/>
            </a:pPr>
            <a:r>
              <a:rPr lang="en-US"/>
              <a:t>Click to edit text. </a:t>
            </a:r>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orem</a:t>
            </a:r>
            <a:r>
              <a:rPr lang="en-US"/>
              <a:t> </a:t>
            </a:r>
            <a:r>
              <a:rPr lang="en-US" err="1"/>
              <a:t>ipsum</a:t>
            </a:r>
            <a:r>
              <a:rPr lang="en-US"/>
              <a:t> dolor sit </a:t>
            </a:r>
            <a:r>
              <a:rPr lang="en-US" err="1"/>
              <a:t>amet</a:t>
            </a:r>
            <a:r>
              <a:rPr lang="en-US"/>
              <a:t>, </a:t>
            </a:r>
            <a:r>
              <a:rPr lang="en-US" err="1"/>
              <a:t>consect</a:t>
            </a:r>
            <a:r>
              <a:rPr lang="en-US"/>
              <a:t> </a:t>
            </a:r>
            <a:r>
              <a:rPr lang="en-US" err="1"/>
              <a:t>eturadipiscing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a:t>
            </a:r>
          </a:p>
          <a:p>
            <a:pPr marL="0" marR="0" lvl="0" indent="0" algn="l" defTabSz="914400" rtl="0" eaLnBrk="1" fontAlgn="auto" latinLnBrk="0" hangingPunct="1">
              <a:lnSpc>
                <a:spcPct val="110000"/>
              </a:lnSpc>
              <a:spcBef>
                <a:spcPts val="1000"/>
              </a:spcBef>
              <a:spcAft>
                <a:spcPts val="0"/>
              </a:spcAft>
              <a:buClr>
                <a:srgbClr val="CB1F54"/>
              </a:buClr>
              <a:buSzTx/>
              <a:buFontTx/>
              <a:buNone/>
              <a:tabLst/>
              <a:defRPr/>
            </a:pPr>
            <a:endParaRPr lang="en-US"/>
          </a:p>
          <a:p>
            <a:pPr marL="0" marR="0" lvl="0" indent="0" algn="l" defTabSz="914400" rtl="0" eaLnBrk="1" fontAlgn="auto" latinLnBrk="0" hangingPunct="1">
              <a:lnSpc>
                <a:spcPct val="110000"/>
              </a:lnSpc>
              <a:spcBef>
                <a:spcPts val="1000"/>
              </a:spcBef>
              <a:spcAft>
                <a:spcPts val="0"/>
              </a:spcAft>
              <a:buClr>
                <a:srgbClr val="CB1F54"/>
              </a:buClr>
              <a:buSzTx/>
              <a:buFontTx/>
              <a:buNone/>
              <a:tabLst/>
              <a:defRPr/>
            </a:pPr>
            <a:endParaRPr lang="en-US"/>
          </a:p>
          <a:p>
            <a:pPr lvl="0"/>
            <a:endParaRPr lang="en-US"/>
          </a:p>
        </p:txBody>
      </p:sp>
      <p:sp>
        <p:nvSpPr>
          <p:cNvPr id="10" name="Content Placeholder 5"/>
          <p:cNvSpPr>
            <a:spLocks noGrp="1"/>
          </p:cNvSpPr>
          <p:nvPr>
            <p:ph sz="quarter" idx="15" hasCustomPrompt="1"/>
          </p:nvPr>
        </p:nvSpPr>
        <p:spPr>
          <a:xfrm>
            <a:off x="1" y="1721455"/>
            <a:ext cx="3733800" cy="2234460"/>
          </a:xfrm>
        </p:spPr>
        <p:txBody>
          <a:bodyPr/>
          <a:lstStyle>
            <a:lvl1pPr marL="0" indent="0">
              <a:lnSpc>
                <a:spcPct val="110000"/>
              </a:lnSpc>
              <a:buFontTx/>
              <a:buNone/>
              <a:defRPr sz="1800" baseline="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	</a:t>
            </a:r>
          </a:p>
          <a:p>
            <a:pPr lvl="0"/>
            <a:r>
              <a:rPr lang="en-US"/>
              <a:t>            Click to add photo</a:t>
            </a:r>
          </a:p>
        </p:txBody>
      </p:sp>
      <p:sp>
        <p:nvSpPr>
          <p:cNvPr id="11" name="Content Placeholder 5"/>
          <p:cNvSpPr>
            <a:spLocks noGrp="1"/>
          </p:cNvSpPr>
          <p:nvPr>
            <p:ph sz="quarter" idx="16" hasCustomPrompt="1"/>
          </p:nvPr>
        </p:nvSpPr>
        <p:spPr>
          <a:xfrm>
            <a:off x="614463" y="4180759"/>
            <a:ext cx="3119337" cy="1528063"/>
          </a:xfrm>
        </p:spPr>
        <p:txBody>
          <a:bodyPr/>
          <a:lstStyle>
            <a:lvl1pPr marL="0" indent="0">
              <a:lnSpc>
                <a:spcPct val="130000"/>
              </a:lnSpc>
              <a:buFontTx/>
              <a:buNone/>
              <a:defRPr sz="1400" b="1" i="0" baseline="0">
                <a:solidFill>
                  <a:schemeClr val="accent3"/>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call-out (or delete)</a:t>
            </a:r>
          </a:p>
        </p:txBody>
      </p:sp>
      <p:sp>
        <p:nvSpPr>
          <p:cNvPr id="4" name="TextBox 3">
            <a:extLst>
              <a:ext uri="{FF2B5EF4-FFF2-40B4-BE49-F238E27FC236}">
                <a16:creationId xmlns:a16="http://schemas.microsoft.com/office/drawing/2014/main" id="{90C8E5C8-4EE3-490A-3E36-624EE276B823}"/>
              </a:ext>
            </a:extLst>
          </p:cNvPr>
          <p:cNvSpPr txBox="1"/>
          <p:nvPr userDrawn="1"/>
        </p:nvSpPr>
        <p:spPr>
          <a:xfrm>
            <a:off x="9804400" y="6692900"/>
            <a:ext cx="184731" cy="369332"/>
          </a:xfrm>
          <a:prstGeom prst="rect">
            <a:avLst/>
          </a:prstGeom>
          <a:noFill/>
        </p:spPr>
        <p:txBody>
          <a:bodyPr wrap="none" rtlCol="0">
            <a:spAutoFit/>
          </a:bodyPr>
          <a:lstStyle/>
          <a:p>
            <a:endParaRPr lang="en-US"/>
          </a:p>
        </p:txBody>
      </p:sp>
      <p:sp>
        <p:nvSpPr>
          <p:cNvPr id="13" name="Slide Number Placeholder 3">
            <a:extLst>
              <a:ext uri="{FF2B5EF4-FFF2-40B4-BE49-F238E27FC236}">
                <a16:creationId xmlns:a16="http://schemas.microsoft.com/office/drawing/2014/main" id="{5C8453A0-DCA8-7BC9-A1D8-DA820702EC68}"/>
              </a:ext>
            </a:extLst>
          </p:cNvPr>
          <p:cNvSpPr>
            <a:spLocks noGrp="1"/>
          </p:cNvSpPr>
          <p:nvPr>
            <p:ph type="sldNum" sz="quarter" idx="4"/>
          </p:nvPr>
        </p:nvSpPr>
        <p:spPr>
          <a:xfrm>
            <a:off x="8778240" y="6509622"/>
            <a:ext cx="2743200" cy="365125"/>
          </a:xfrm>
          <a:prstGeom prst="rect">
            <a:avLst/>
          </a:prstGeom>
        </p:spPr>
        <p:txBody>
          <a:bodyPr anchor="ctr"/>
          <a:lstStyle>
            <a:lvl1pPr algn="r">
              <a:defRPr sz="1100">
                <a:solidFill>
                  <a:schemeClr val="accent4"/>
                </a:solidFill>
              </a:defRPr>
            </a:lvl1pPr>
          </a:lstStyle>
          <a:p>
            <a:fld id="{CA49D0EE-DE7F-324B-A84C-F36708423CDB}" type="slidenum">
              <a:rPr lang="en-US" smtClean="0"/>
              <a:pPr/>
              <a:t>‹#›</a:t>
            </a:fld>
            <a:endParaRPr lang="en-US"/>
          </a:p>
        </p:txBody>
      </p:sp>
      <p:sp>
        <p:nvSpPr>
          <p:cNvPr id="3" name="Footer Placeholder 3">
            <a:extLst>
              <a:ext uri="{FF2B5EF4-FFF2-40B4-BE49-F238E27FC236}">
                <a16:creationId xmlns:a16="http://schemas.microsoft.com/office/drawing/2014/main" id="{9EA89FD3-0C30-39E0-F913-D46FA3DE486D}"/>
              </a:ext>
            </a:extLst>
          </p:cNvPr>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100">
                <a:solidFill>
                  <a:schemeClr val="accent4"/>
                </a:solidFill>
                <a:latin typeface="+mn-lt"/>
                <a:cs typeface="Arial" panose="020B0604020202020204" pitchFamily="34" charset="0"/>
              </a:defRPr>
            </a:lvl1pPr>
          </a:lstStyle>
          <a:p>
            <a:r>
              <a:rPr lang="en-US"/>
              <a:t>© 2024 Education Development Center | </a:t>
            </a:r>
            <a:r>
              <a:rPr lang="en-US" err="1"/>
              <a:t>ZeroSuicide.edc.org</a:t>
            </a:r>
            <a:endParaRPr lang="en-US"/>
          </a:p>
        </p:txBody>
      </p:sp>
    </p:spTree>
    <p:extLst>
      <p:ext uri="{BB962C8B-B14F-4D97-AF65-F5344CB8AC3E}">
        <p14:creationId xmlns:p14="http://schemas.microsoft.com/office/powerpoint/2010/main" val="34127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Content Placeholder 5"/>
          <p:cNvSpPr>
            <a:spLocks noGrp="1"/>
          </p:cNvSpPr>
          <p:nvPr>
            <p:ph sz="quarter" idx="12"/>
          </p:nvPr>
        </p:nvSpPr>
        <p:spPr>
          <a:xfrm>
            <a:off x="612775" y="1778000"/>
            <a:ext cx="5381625" cy="4470400"/>
          </a:xfrm>
        </p:spPr>
        <p:txBody>
          <a:bodyPr/>
          <a:lstStyle>
            <a:lvl1pPr marL="228600" indent="-228600">
              <a:buClr>
                <a:schemeClr val="accent1"/>
              </a:buClr>
              <a:buFont typeface="Wingdings" pitchFamily="2" charset="2"/>
              <a:buChar char="§"/>
              <a:defRPr sz="2400"/>
            </a:lvl1pPr>
            <a:lvl2pPr marL="685800" indent="-228600">
              <a:buClr>
                <a:schemeClr val="accent1"/>
              </a:buClr>
              <a:buFont typeface="Wingdings" pitchFamily="2" charset="2"/>
              <a:buChar char="§"/>
              <a:defRPr/>
            </a:lvl2pPr>
            <a:lvl3pPr marL="1143000" indent="-228600">
              <a:buClr>
                <a:schemeClr val="accent1"/>
              </a:buClr>
              <a:buFont typeface="Wingdings" pitchFamily="2" charset="2"/>
              <a:buChar char="§"/>
              <a:defRPr/>
            </a:lvl3pPr>
            <a:lvl4pPr marL="1600200" indent="-228600">
              <a:buClr>
                <a:schemeClr val="accent1"/>
              </a:buClr>
              <a:buFont typeface="Wingdings" pitchFamily="2" charset="2"/>
              <a:buChar char="§"/>
              <a:defRPr/>
            </a:lvl4pPr>
            <a:lvl5pPr marL="2057400" indent="-228600">
              <a:buClr>
                <a:schemeClr val="accent1"/>
              </a:buCl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214533" y="1778000"/>
            <a:ext cx="5370916" cy="4470400"/>
          </a:xfrm>
        </p:spPr>
        <p:txBody>
          <a:bodyPr/>
          <a:lstStyle>
            <a:lvl1pPr marL="228600" indent="-228600">
              <a:buClr>
                <a:schemeClr val="accent1"/>
              </a:buClr>
              <a:buFont typeface="Wingdings" pitchFamily="2" charset="2"/>
              <a:buChar char="§"/>
              <a:defRPr sz="2400"/>
            </a:lvl1pPr>
            <a:lvl2pPr marL="685800" indent="-228600">
              <a:buClr>
                <a:schemeClr val="accent1"/>
              </a:buClr>
              <a:buFont typeface="Wingdings" pitchFamily="2" charset="2"/>
              <a:buChar char="§"/>
              <a:defRPr/>
            </a:lvl2pPr>
            <a:lvl3pPr marL="1143000" indent="-228600">
              <a:buClr>
                <a:schemeClr val="accent1"/>
              </a:buClr>
              <a:buFont typeface="Wingdings" pitchFamily="2" charset="2"/>
              <a:buChar char="§"/>
              <a:defRPr/>
            </a:lvl3pPr>
            <a:lvl4pPr marL="1600200" indent="-228600">
              <a:buClr>
                <a:schemeClr val="accent1"/>
              </a:buClr>
              <a:buFont typeface="Wingdings" pitchFamily="2" charset="2"/>
              <a:buChar char="§"/>
              <a:defRPr/>
            </a:lvl4pPr>
            <a:lvl5pPr marL="2057400" indent="-228600">
              <a:buClr>
                <a:schemeClr val="accent1"/>
              </a:buClr>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a:extLst>
              <a:ext uri="{FF2B5EF4-FFF2-40B4-BE49-F238E27FC236}">
                <a16:creationId xmlns:a16="http://schemas.microsoft.com/office/drawing/2014/main" id="{5524BED7-28AF-9529-4D18-F476C3834467}"/>
              </a:ext>
            </a:extLst>
          </p:cNvPr>
          <p:cNvSpPr>
            <a:spLocks noGrp="1"/>
          </p:cNvSpPr>
          <p:nvPr>
            <p:ph type="sldNum" sz="quarter" idx="4"/>
          </p:nvPr>
        </p:nvSpPr>
        <p:spPr>
          <a:xfrm>
            <a:off x="8778240" y="6509622"/>
            <a:ext cx="2743200" cy="365125"/>
          </a:xfrm>
          <a:prstGeom prst="rect">
            <a:avLst/>
          </a:prstGeom>
        </p:spPr>
        <p:txBody>
          <a:bodyPr anchor="ctr"/>
          <a:lstStyle>
            <a:lvl1pPr algn="r">
              <a:defRPr sz="1100">
                <a:solidFill>
                  <a:schemeClr val="accent4"/>
                </a:solidFill>
              </a:defRPr>
            </a:lvl1pPr>
          </a:lstStyle>
          <a:p>
            <a:fld id="{CA49D0EE-DE7F-324B-A84C-F36708423CDB}" type="slidenum">
              <a:rPr lang="en-US" smtClean="0"/>
              <a:pPr/>
              <a:t>‹#›</a:t>
            </a:fld>
            <a:endParaRPr lang="en-US"/>
          </a:p>
        </p:txBody>
      </p:sp>
      <p:sp>
        <p:nvSpPr>
          <p:cNvPr id="3" name="Footer Placeholder 3">
            <a:extLst>
              <a:ext uri="{FF2B5EF4-FFF2-40B4-BE49-F238E27FC236}">
                <a16:creationId xmlns:a16="http://schemas.microsoft.com/office/drawing/2014/main" id="{462DC36B-9562-7832-BDBB-68164E622EB1}"/>
              </a:ext>
            </a:extLst>
          </p:cNvPr>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100">
                <a:solidFill>
                  <a:schemeClr val="accent4"/>
                </a:solidFill>
                <a:latin typeface="+mn-lt"/>
                <a:cs typeface="Arial" panose="020B0604020202020204" pitchFamily="34" charset="0"/>
              </a:defRPr>
            </a:lvl1pPr>
          </a:lstStyle>
          <a:p>
            <a:r>
              <a:rPr lang="en-US"/>
              <a:t>© 2024 Education Development Center | </a:t>
            </a:r>
            <a:r>
              <a:rPr lang="en-US" err="1"/>
              <a:t>ZeroSuicide.edc.org</a:t>
            </a:r>
            <a:endParaRPr lang="en-US"/>
          </a:p>
        </p:txBody>
      </p:sp>
    </p:spTree>
    <p:extLst>
      <p:ext uri="{BB962C8B-B14F-4D97-AF65-F5344CB8AC3E}">
        <p14:creationId xmlns:p14="http://schemas.microsoft.com/office/powerpoint/2010/main" val="3244595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0319" y="2589604"/>
            <a:ext cx="10972800" cy="876073"/>
          </a:xfrm>
        </p:spPr>
        <p:txBody>
          <a:bodyPr>
            <a:noAutofit/>
          </a:bodyPr>
          <a:lstStyle>
            <a:lvl1pPr>
              <a:defRPr sz="4600" cap="none" baseline="0">
                <a:solidFill>
                  <a:schemeClr val="bg1"/>
                </a:solidFill>
              </a:defRPr>
            </a:lvl1pPr>
          </a:lstStyle>
          <a:p>
            <a:r>
              <a:rPr lang="en-US"/>
              <a:t>Thank You</a:t>
            </a:r>
          </a:p>
        </p:txBody>
      </p:sp>
      <p:pic>
        <p:nvPicPr>
          <p:cNvPr id="4" name="Picture 3">
            <a:extLst>
              <a:ext uri="{FF2B5EF4-FFF2-40B4-BE49-F238E27FC236}">
                <a16:creationId xmlns:a16="http://schemas.microsoft.com/office/drawing/2014/main" id="{1C27CBC8-A9A4-0144-BA32-86B4D06FDAE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743277" y="805353"/>
            <a:ext cx="1959731" cy="485017"/>
          </a:xfrm>
          <a:prstGeom prst="rect">
            <a:avLst/>
          </a:prstGeom>
        </p:spPr>
      </p:pic>
      <p:pic>
        <p:nvPicPr>
          <p:cNvPr id="6" name="Picture 5">
            <a:extLst>
              <a:ext uri="{FF2B5EF4-FFF2-40B4-BE49-F238E27FC236}">
                <a16:creationId xmlns:a16="http://schemas.microsoft.com/office/drawing/2014/main" id="{57A3D6D2-A08E-484B-A62B-DD765E90632C}"/>
              </a:ext>
            </a:extLst>
          </p:cNvPr>
          <p:cNvPicPr>
            <a:picLocks noChangeAspect="1"/>
          </p:cNvPicPr>
          <p:nvPr userDrawn="1"/>
        </p:nvPicPr>
        <p:blipFill>
          <a:blip r:embed="rId3"/>
          <a:srcRect/>
          <a:stretch/>
        </p:blipFill>
        <p:spPr>
          <a:xfrm>
            <a:off x="7157906" y="845873"/>
            <a:ext cx="4363534" cy="4363534"/>
          </a:xfrm>
          <a:prstGeom prst="rect">
            <a:avLst/>
          </a:prstGeom>
        </p:spPr>
      </p:pic>
      <p:sp>
        <p:nvSpPr>
          <p:cNvPr id="9" name="Subtitle 2">
            <a:extLst>
              <a:ext uri="{FF2B5EF4-FFF2-40B4-BE49-F238E27FC236}">
                <a16:creationId xmlns:a16="http://schemas.microsoft.com/office/drawing/2014/main" id="{851643BA-70AC-47D0-970D-4E399C460681}"/>
              </a:ext>
            </a:extLst>
          </p:cNvPr>
          <p:cNvSpPr>
            <a:spLocks noGrp="1"/>
          </p:cNvSpPr>
          <p:nvPr>
            <p:ph type="subTitle" idx="1" hasCustomPrompt="1"/>
          </p:nvPr>
        </p:nvSpPr>
        <p:spPr>
          <a:xfrm>
            <a:off x="612648" y="4128326"/>
            <a:ext cx="5330952" cy="940283"/>
          </a:xfrm>
        </p:spPr>
        <p:txBody>
          <a:bodyPr anchor="t" anchorCtr="0">
            <a:noAutofit/>
          </a:bodyPr>
          <a:lstStyle>
            <a:lvl1pPr marL="0" indent="0" algn="l">
              <a:lnSpc>
                <a:spcPct val="100000"/>
              </a:lnSpc>
              <a:buNone/>
              <a:defRPr sz="2400" b="0" i="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Visit </a:t>
            </a:r>
            <a:r>
              <a:rPr lang="en-US" err="1"/>
              <a:t>ZeroSuicide.edc.org</a:t>
            </a:r>
            <a:r>
              <a:rPr lang="en-US"/>
              <a:t> to learn more about Zero Suicide.</a:t>
            </a:r>
          </a:p>
        </p:txBody>
      </p:sp>
      <p:sp>
        <p:nvSpPr>
          <p:cNvPr id="10" name="Slide Number Placeholder 3">
            <a:extLst>
              <a:ext uri="{FF2B5EF4-FFF2-40B4-BE49-F238E27FC236}">
                <a16:creationId xmlns:a16="http://schemas.microsoft.com/office/drawing/2014/main" id="{AF34C199-DC86-81BC-9CE2-87BCB9BD5857}"/>
              </a:ext>
            </a:extLst>
          </p:cNvPr>
          <p:cNvSpPr>
            <a:spLocks noGrp="1"/>
          </p:cNvSpPr>
          <p:nvPr>
            <p:ph type="sldNum" sz="quarter" idx="4"/>
          </p:nvPr>
        </p:nvSpPr>
        <p:spPr>
          <a:xfrm>
            <a:off x="8778240" y="6509622"/>
            <a:ext cx="2743200" cy="365125"/>
          </a:xfrm>
          <a:prstGeom prst="rect">
            <a:avLst/>
          </a:prstGeom>
        </p:spPr>
        <p:txBody>
          <a:bodyPr anchor="ctr"/>
          <a:lstStyle>
            <a:lvl1pPr algn="r">
              <a:defRPr sz="1100">
                <a:solidFill>
                  <a:schemeClr val="accent4"/>
                </a:solidFill>
              </a:defRPr>
            </a:lvl1pPr>
          </a:lstStyle>
          <a:p>
            <a:fld id="{CA49D0EE-DE7F-324B-A84C-F36708423CDB}" type="slidenum">
              <a:rPr lang="en-US" smtClean="0"/>
              <a:pPr/>
              <a:t>‹#›</a:t>
            </a:fld>
            <a:endParaRPr lang="en-US"/>
          </a:p>
        </p:txBody>
      </p:sp>
      <p:sp>
        <p:nvSpPr>
          <p:cNvPr id="3" name="Footer Placeholder 3">
            <a:extLst>
              <a:ext uri="{FF2B5EF4-FFF2-40B4-BE49-F238E27FC236}">
                <a16:creationId xmlns:a16="http://schemas.microsoft.com/office/drawing/2014/main" id="{57C21EB5-20F1-9F6C-97D5-538C87ADFD73}"/>
              </a:ext>
            </a:extLst>
          </p:cNvPr>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100">
                <a:solidFill>
                  <a:schemeClr val="accent4"/>
                </a:solidFill>
                <a:latin typeface="+mn-lt"/>
                <a:cs typeface="Arial" panose="020B0604020202020204" pitchFamily="34" charset="0"/>
              </a:defRPr>
            </a:lvl1pPr>
          </a:lstStyle>
          <a:p>
            <a:r>
              <a:rPr lang="en-US"/>
              <a:t>© 2024 Education Development Center | </a:t>
            </a:r>
            <a:r>
              <a:rPr lang="en-US" err="1"/>
              <a:t>ZeroSuicide.edc.org</a:t>
            </a:r>
            <a:endParaRPr lang="en-US"/>
          </a:p>
        </p:txBody>
      </p:sp>
    </p:spTree>
    <p:extLst>
      <p:ext uri="{BB962C8B-B14F-4D97-AF65-F5344CB8AC3E}">
        <p14:creationId xmlns:p14="http://schemas.microsoft.com/office/powerpoint/2010/main" val="1447148980"/>
      </p:ext>
    </p:extLst>
  </p:cSld>
  <p:clrMapOvr>
    <a:masterClrMapping/>
  </p:clrMapOvr>
  <p:extLst>
    <p:ext uri="{DCECCB84-F9BA-43D5-87BE-67443E8EF086}">
      <p15:sldGuideLst xmlns:p15="http://schemas.microsoft.com/office/powerpoint/2012/main">
        <p15:guide id="1" orient="horz" pos="151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19671"/>
            <a:ext cx="12192000" cy="365125"/>
          </a:xfrm>
          <a:prstGeom prst="rect">
            <a:avLst/>
          </a:prstGeom>
          <a:solidFill>
            <a:srgbClr val="545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Placeholder 1"/>
          <p:cNvSpPr>
            <a:spLocks noGrp="1"/>
          </p:cNvSpPr>
          <p:nvPr>
            <p:ph type="title"/>
          </p:nvPr>
        </p:nvSpPr>
        <p:spPr>
          <a:xfrm>
            <a:off x="612648" y="423490"/>
            <a:ext cx="10972800" cy="1170432"/>
          </a:xfrm>
          <a:prstGeom prst="rect">
            <a:avLst/>
          </a:prstGeom>
        </p:spPr>
        <p:txBody>
          <a:bodyPr vert="horz" lIns="91440" tIns="45720" rIns="91440" bIns="45720" rtlCol="0" anchor="t" anchorCtr="0">
            <a:noAutofit/>
          </a:bodyPr>
          <a:lstStyle/>
          <a:p>
            <a:r>
              <a:rPr lang="en-US"/>
              <a:t>Click to edit title</a:t>
            </a:r>
          </a:p>
        </p:txBody>
      </p:sp>
      <p:sp>
        <p:nvSpPr>
          <p:cNvPr id="3" name="Text Placeholder 2"/>
          <p:cNvSpPr>
            <a:spLocks noGrp="1"/>
          </p:cNvSpPr>
          <p:nvPr>
            <p:ph type="body" idx="1"/>
          </p:nvPr>
        </p:nvSpPr>
        <p:spPr>
          <a:xfrm>
            <a:off x="612648" y="1828800"/>
            <a:ext cx="10972800" cy="4351338"/>
          </a:xfrm>
          <a:prstGeom prst="rect">
            <a:avLst/>
          </a:prstGeom>
        </p:spPr>
        <p:txBody>
          <a:bodyPr vert="horz" lIns="91440" tIns="45720" rIns="91440" bIns="45720" rtlCol="0">
            <a:noAutofit/>
          </a:bodyPr>
          <a:lstStyle/>
          <a:p>
            <a:pPr lvl="0"/>
            <a:r>
              <a:rPr lang="en-US"/>
              <a:t>Click to edit text</a:t>
            </a:r>
          </a:p>
          <a:p>
            <a:pPr lvl="1"/>
            <a:r>
              <a:rPr lang="en-US"/>
              <a:t>Second level</a:t>
            </a:r>
          </a:p>
          <a:p>
            <a:pPr lvl="2"/>
            <a:r>
              <a:rPr lang="en-US"/>
              <a:t>Third level</a:t>
            </a:r>
          </a:p>
        </p:txBody>
      </p:sp>
      <p:sp>
        <p:nvSpPr>
          <p:cNvPr id="4" name="Footer Placeholder 3"/>
          <p:cNvSpPr>
            <a:spLocks noGrp="1"/>
          </p:cNvSpPr>
          <p:nvPr>
            <p:ph type="ftr" sz="quarter" idx="3"/>
          </p:nvPr>
        </p:nvSpPr>
        <p:spPr>
          <a:xfrm>
            <a:off x="612648" y="6519672"/>
            <a:ext cx="6150102" cy="338328"/>
          </a:xfrm>
          <a:prstGeom prst="rect">
            <a:avLst/>
          </a:prstGeom>
        </p:spPr>
        <p:txBody>
          <a:bodyPr vert="horz" lIns="91440" tIns="45720" rIns="91440" bIns="45720" rtlCol="0" anchor="ctr"/>
          <a:lstStyle>
            <a:lvl1pPr algn="l">
              <a:defRPr sz="1100">
                <a:solidFill>
                  <a:schemeClr val="accent4"/>
                </a:solidFill>
                <a:latin typeface="+mn-lt"/>
                <a:cs typeface="Arial" panose="020B0604020202020204" pitchFamily="34" charset="0"/>
              </a:defRPr>
            </a:lvl1pPr>
          </a:lstStyle>
          <a:p>
            <a:r>
              <a:rPr lang="en-US"/>
              <a:t>Zero Suicide Institute at EDC | ZeroSuicideInstitute.com</a:t>
            </a:r>
          </a:p>
        </p:txBody>
      </p:sp>
      <p:sp>
        <p:nvSpPr>
          <p:cNvPr id="9" name="Slide Number Placeholder 3">
            <a:extLst>
              <a:ext uri="{FF2B5EF4-FFF2-40B4-BE49-F238E27FC236}">
                <a16:creationId xmlns:a16="http://schemas.microsoft.com/office/drawing/2014/main" id="{EC7EDA5D-C18B-447E-3C9D-CD8B68A001B3}"/>
              </a:ext>
            </a:extLst>
          </p:cNvPr>
          <p:cNvSpPr>
            <a:spLocks noGrp="1"/>
          </p:cNvSpPr>
          <p:nvPr>
            <p:ph type="sldNum" sz="quarter" idx="4"/>
          </p:nvPr>
        </p:nvSpPr>
        <p:spPr>
          <a:xfrm>
            <a:off x="8778240" y="6509622"/>
            <a:ext cx="2743200" cy="365125"/>
          </a:xfrm>
          <a:prstGeom prst="rect">
            <a:avLst/>
          </a:prstGeom>
        </p:spPr>
        <p:txBody>
          <a:bodyPr anchor="ctr"/>
          <a:lstStyle>
            <a:lvl1pPr algn="r">
              <a:defRPr sz="1100">
                <a:solidFill>
                  <a:schemeClr val="accent4"/>
                </a:solidFill>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690818365"/>
      </p:ext>
    </p:extLst>
  </p:cSld>
  <p:clrMap bg1="lt1" tx1="dk1" bg2="lt2" tx2="dk2" accent1="accent1" accent2="accent2" accent3="accent3" accent4="accent4" accent5="accent5" accent6="accent6" hlink="hlink" folHlink="folHlink"/>
  <p:sldLayoutIdLst>
    <p:sldLayoutId id="2147483675" r:id="rId1"/>
    <p:sldLayoutId id="2147483669" r:id="rId2"/>
    <p:sldLayoutId id="2147483667" r:id="rId3"/>
    <p:sldLayoutId id="2147483671" r:id="rId4"/>
    <p:sldLayoutId id="2147483670" r:id="rId5"/>
  </p:sldLayoutIdLst>
  <p:hf hdr="0" dt="0"/>
  <p:txStyles>
    <p:titleStyle>
      <a:lvl1pPr algn="l" defTabSz="914400" rtl="0" eaLnBrk="1" latinLnBrk="0" hangingPunct="1">
        <a:lnSpc>
          <a:spcPct val="90000"/>
        </a:lnSpc>
        <a:spcBef>
          <a:spcPct val="0"/>
        </a:spcBef>
        <a:buNone/>
        <a:defRPr sz="38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B1F54"/>
        </a:buClr>
        <a:buFont typeface="Arial"/>
        <a:buChar char="•"/>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744" userDrawn="1">
          <p15:clr>
            <a:srgbClr val="F26B43"/>
          </p15:clr>
        </p15:guide>
        <p15:guide id="3" pos="384" userDrawn="1">
          <p15:clr>
            <a:srgbClr val="F26B43"/>
          </p15:clr>
        </p15:guide>
        <p15:guide id="4" pos="936" userDrawn="1">
          <p15:clr>
            <a:srgbClr val="F26B43"/>
          </p15:clr>
        </p15:guide>
        <p15:guide id="5" pos="1104" userDrawn="1">
          <p15:clr>
            <a:srgbClr val="F26B43"/>
          </p15:clr>
        </p15:guide>
        <p15:guide id="6" pos="1656" userDrawn="1">
          <p15:clr>
            <a:srgbClr val="F26B43"/>
          </p15:clr>
        </p15:guide>
        <p15:guide id="8" pos="2352" userDrawn="1">
          <p15:clr>
            <a:srgbClr val="F26B43"/>
          </p15:clr>
        </p15:guide>
        <p15:guide id="9" pos="2520" userDrawn="1">
          <p15:clr>
            <a:srgbClr val="F26B43"/>
          </p15:clr>
        </p15:guide>
        <p15:guide id="10" pos="1824" userDrawn="1">
          <p15:clr>
            <a:srgbClr val="F26B43"/>
          </p15:clr>
        </p15:guide>
        <p15:guide id="11" pos="3048" userDrawn="1">
          <p15:clr>
            <a:srgbClr val="F26B43"/>
          </p15:clr>
        </p15:guide>
        <p15:guide id="12" pos="3216" userDrawn="1">
          <p15:clr>
            <a:srgbClr val="F26B43"/>
          </p15:clr>
        </p15:guide>
        <p15:guide id="13" pos="3912" userDrawn="1">
          <p15:clr>
            <a:srgbClr val="F26B43"/>
          </p15:clr>
        </p15:guide>
        <p15:guide id="14" pos="4464" userDrawn="1">
          <p15:clr>
            <a:srgbClr val="F26B43"/>
          </p15:clr>
        </p15:guide>
        <p15:guide id="15" pos="4632" userDrawn="1">
          <p15:clr>
            <a:srgbClr val="F26B43"/>
          </p15:clr>
        </p15:guide>
        <p15:guide id="16" pos="5160" userDrawn="1">
          <p15:clr>
            <a:srgbClr val="F26B43"/>
          </p15:clr>
        </p15:guide>
        <p15:guide id="17" pos="5856" userDrawn="1">
          <p15:clr>
            <a:srgbClr val="F26B43"/>
          </p15:clr>
        </p15:guide>
        <p15:guide id="18" pos="5328" userDrawn="1">
          <p15:clr>
            <a:srgbClr val="F26B43"/>
          </p15:clr>
        </p15:guide>
        <p15:guide id="19" pos="6576" userDrawn="1">
          <p15:clr>
            <a:srgbClr val="F26B43"/>
          </p15:clr>
        </p15:guide>
        <p15:guide id="20" pos="6024" userDrawn="1">
          <p15:clr>
            <a:srgbClr val="F26B43"/>
          </p15:clr>
        </p15:guide>
        <p15:guide id="21" pos="6744" userDrawn="1">
          <p15:clr>
            <a:srgbClr val="F26B43"/>
          </p15:clr>
        </p15:guide>
        <p15:guide id="22" pos="7296" userDrawn="1">
          <p15:clr>
            <a:srgbClr val="F26B43"/>
          </p15:clr>
        </p15:guide>
        <p15:guide id="23" orient="horz" pos="96" userDrawn="1">
          <p15:clr>
            <a:srgbClr val="F26B43"/>
          </p15:clr>
        </p15:guide>
        <p15:guide id="24" orient="horz" pos="336" userDrawn="1">
          <p15:clr>
            <a:srgbClr val="F26B43"/>
          </p15:clr>
        </p15:guide>
        <p15:guide id="25" orient="horz" pos="1152" userDrawn="1">
          <p15:clr>
            <a:srgbClr val="F26B43"/>
          </p15:clr>
        </p15:guide>
        <p15:guide id="26" orient="horz" pos="4008" userDrawn="1">
          <p15:clr>
            <a:srgbClr val="F26B43"/>
          </p15:clr>
        </p15:guide>
        <p15:guide id="27" orient="horz"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olutions.edc.org/solutions/zero-suicide-institute/about/mission/policie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zerosuicide.edc.org/resources/resource-database/voices-zero-suicide"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vimeo.com/101444219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zerosuicide.edc.org/resources/resource-database/seven-elements-zero-suicide"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vimeo.com/88184481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zerosuicide.edc.org/resources/resource-database/aspire-zero"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vimeo.com/101443954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3.sv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020794-B2CE-4BDA-8B0D-1C0AC71C85ED}"/>
              </a:ext>
            </a:extLst>
          </p:cNvPr>
          <p:cNvSpPr>
            <a:spLocks noGrp="1"/>
          </p:cNvSpPr>
          <p:nvPr>
            <p:ph type="title"/>
          </p:nvPr>
        </p:nvSpPr>
        <p:spPr>
          <a:xfrm>
            <a:off x="1990539" y="728719"/>
            <a:ext cx="10847697" cy="770996"/>
          </a:xfrm>
        </p:spPr>
        <p:txBody>
          <a:bodyPr/>
          <a:lstStyle/>
          <a:p>
            <a:r>
              <a:rPr lang="en-US" sz="3200"/>
              <a:t>Note to User: Delete </a:t>
            </a:r>
            <a:r>
              <a:rPr lang="en-US" sz="3200">
                <a:solidFill>
                  <a:srgbClr val="E4505D"/>
                </a:solidFill>
              </a:rPr>
              <a:t>[REMOVE PRIOR TO PRESENTATION]</a:t>
            </a:r>
            <a:r>
              <a:rPr lang="en-US" sz="3200"/>
              <a:t> Slides</a:t>
            </a:r>
          </a:p>
        </p:txBody>
      </p:sp>
      <p:sp>
        <p:nvSpPr>
          <p:cNvPr id="2" name="Slide Number Placeholder 1">
            <a:extLst>
              <a:ext uri="{FF2B5EF4-FFF2-40B4-BE49-F238E27FC236}">
                <a16:creationId xmlns:a16="http://schemas.microsoft.com/office/drawing/2014/main" id="{48F0BBF2-E4B1-46EA-AB33-FF4E031F7F10}"/>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1</a:t>
            </a:fld>
            <a:endParaRPr lang="en-US"/>
          </a:p>
        </p:txBody>
      </p:sp>
      <p:sp>
        <p:nvSpPr>
          <p:cNvPr id="10" name="Content Placeholder 7">
            <a:extLst>
              <a:ext uri="{FF2B5EF4-FFF2-40B4-BE49-F238E27FC236}">
                <a16:creationId xmlns:a16="http://schemas.microsoft.com/office/drawing/2014/main" id="{B5A01C05-91AC-F41C-13BB-312023F2A493}"/>
              </a:ext>
            </a:extLst>
          </p:cNvPr>
          <p:cNvSpPr txBox="1">
            <a:spLocks/>
          </p:cNvSpPr>
          <p:nvPr/>
        </p:nvSpPr>
        <p:spPr>
          <a:xfrm>
            <a:off x="673744" y="1845854"/>
            <a:ext cx="10847696" cy="4652801"/>
          </a:xfrm>
          <a:prstGeom prst="rect">
            <a:avLst/>
          </a:prstGeom>
        </p:spPr>
        <p:txBody>
          <a:bodyPr vert="horz" lIns="91440" tIns="45720" rIns="91440" bIns="45720" rtlCol="0">
            <a:noAutofit/>
          </a:bodyPr>
          <a:lstStyle>
            <a:lvl1pPr marL="0" marR="0" indent="0" algn="l" defTabSz="914400" rtl="0" eaLnBrk="1" fontAlgn="auto" latinLnBrk="0" hangingPunct="1">
              <a:lnSpc>
                <a:spcPct val="110000"/>
              </a:lnSpc>
              <a:spcBef>
                <a:spcPts val="0"/>
              </a:spcBef>
              <a:spcAft>
                <a:spcPts val="1000"/>
              </a:spcAft>
              <a:buClr>
                <a:srgbClr val="CB1F54"/>
              </a:buClr>
              <a:buSzTx/>
              <a:buFontTx/>
              <a:buNone/>
              <a:tabLst/>
              <a:defRPr sz="1800" kern="120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0000"/>
              </a:lnSpc>
              <a:spcBef>
                <a:spcPts val="500"/>
              </a:spcBef>
              <a:buClr>
                <a:schemeClr val="accent1"/>
              </a:buClr>
              <a:buFontTx/>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10000"/>
              </a:lnSpc>
              <a:spcBef>
                <a:spcPts val="500"/>
              </a:spcBef>
              <a:buClr>
                <a:schemeClr val="accent1"/>
              </a:buClr>
              <a:buFontTx/>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10000"/>
              </a:lnSpc>
              <a:spcBef>
                <a:spcPts val="500"/>
              </a:spcBef>
              <a:buClr>
                <a:srgbClr val="CB1F54"/>
              </a:buClr>
              <a:buFontTx/>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CB1F54"/>
              </a:buClr>
              <a:buFontTx/>
              <a:buNone/>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chemeClr val="accent1"/>
              </a:buClr>
            </a:pPr>
            <a:r>
              <a:rPr lang="en-US" sz="1600"/>
              <a:t>We invite you to use this presentation to support and communicate your Zero Suicide efforts. We have included suggested speaking points in the notes section below each slide.</a:t>
            </a:r>
          </a:p>
          <a:p>
            <a:pPr>
              <a:buClr>
                <a:schemeClr val="accent1"/>
              </a:buClr>
            </a:pPr>
            <a:r>
              <a:rPr lang="en-US" sz="1600"/>
              <a:t>This presentation is the property of Education Development Center, Inc. (EDC). By using this presentation, you agree to the following conditions:</a:t>
            </a:r>
          </a:p>
          <a:p>
            <a:pPr marL="342900" indent="-342900">
              <a:buClr>
                <a:schemeClr val="accent1"/>
              </a:buClr>
              <a:buFont typeface="Wingdings" pitchFamily="2" charset="2"/>
              <a:buChar char="§"/>
            </a:pPr>
            <a:r>
              <a:rPr lang="en-US" sz="1600"/>
              <a:t>You may add your own logo in the upper right corner of the slides</a:t>
            </a:r>
          </a:p>
          <a:p>
            <a:pPr marL="342900" indent="-342900">
              <a:buClr>
                <a:schemeClr val="accent1"/>
              </a:buClr>
              <a:buFont typeface="Wingdings" pitchFamily="2" charset="2"/>
              <a:buChar char="§"/>
            </a:pPr>
            <a:r>
              <a:rPr lang="en-US" sz="1600"/>
              <a:t>You may not alter any of the provided slides in any other way except as explicitly instructed to do so (i.e., “insert your own welcome and introductions…” and “… remove prior to presentation”). All the provided slides must retain EDC copyrights and disclaimers.</a:t>
            </a:r>
          </a:p>
          <a:p>
            <a:pPr marL="342900" indent="-342900">
              <a:buClr>
                <a:schemeClr val="accent1"/>
              </a:buClr>
              <a:buFont typeface="Wingdings" pitchFamily="2" charset="2"/>
              <a:buChar char="§"/>
            </a:pPr>
            <a:r>
              <a:rPr lang="en-US" sz="1600"/>
              <a:t>You may not use this slide template for any other purpose, other than to give or share the presentation provided here. </a:t>
            </a:r>
          </a:p>
          <a:p>
            <a:pPr marL="342900" indent="-342900">
              <a:buClr>
                <a:schemeClr val="accent1"/>
              </a:buClr>
              <a:buFont typeface="Wingdings" pitchFamily="2" charset="2"/>
              <a:buChar char="§"/>
            </a:pPr>
            <a:r>
              <a:rPr lang="en-US" sz="1600"/>
              <a:t>The contents of this presentation may not be used outside the context of its intended purpose.</a:t>
            </a:r>
          </a:p>
          <a:p>
            <a:pPr marL="342900" indent="-342900">
              <a:buClr>
                <a:schemeClr val="accent1"/>
              </a:buClr>
              <a:buFont typeface="Wingdings" pitchFamily="2" charset="2"/>
              <a:buChar char="§"/>
            </a:pPr>
            <a:r>
              <a:rPr lang="en-US" sz="1600"/>
              <a:t>Policy around permitted use of the Zero Suicide logo can be found here: </a:t>
            </a:r>
            <a:r>
              <a:rPr lang="en-US" sz="1600">
                <a:hlinkClick r:id="rId3"/>
              </a:rPr>
              <a:t>https://solutions.edc.org/solutions/zero-suicide-institute/about/mission/policies</a:t>
            </a:r>
            <a:endParaRPr lang="en-US" sz="1600"/>
          </a:p>
        </p:txBody>
      </p:sp>
      <p:pic>
        <p:nvPicPr>
          <p:cNvPr id="12" name="Graphic 11" descr="Vlog with solid fill">
            <a:extLst>
              <a:ext uri="{FF2B5EF4-FFF2-40B4-BE49-F238E27FC236}">
                <a16:creationId xmlns:a16="http://schemas.microsoft.com/office/drawing/2014/main" id="{06E82E22-367A-277A-DB15-5CDB5100D56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73744" y="518371"/>
            <a:ext cx="1191693" cy="1191693"/>
          </a:xfrm>
          <a:prstGeom prst="rect">
            <a:avLst/>
          </a:prstGeom>
        </p:spPr>
      </p:pic>
      <p:sp>
        <p:nvSpPr>
          <p:cNvPr id="3" name="Footer Placeholder 4">
            <a:extLst>
              <a:ext uri="{FF2B5EF4-FFF2-40B4-BE49-F238E27FC236}">
                <a16:creationId xmlns:a16="http://schemas.microsoft.com/office/drawing/2014/main" id="{5586691F-9B61-BD6B-3330-3486000320B6}"/>
              </a:ext>
            </a:extLst>
          </p:cNvPr>
          <p:cNvSpPr>
            <a:spLocks noGrp="1"/>
          </p:cNvSpPr>
          <p:nvPr>
            <p:ph type="ftr" sz="quarter" idx="3"/>
          </p:nvPr>
        </p:nvSpPr>
        <p:spPr>
          <a:xfrm>
            <a:off x="670560" y="6536419"/>
            <a:ext cx="6150102" cy="338328"/>
          </a:xfrm>
        </p:spPr>
        <p:txBody>
          <a:bodyPr/>
          <a:lstStyle/>
          <a:p>
            <a:r>
              <a:rPr lang="en-US" dirty="0"/>
              <a:t>© 2025 Education Development Center | </a:t>
            </a:r>
            <a:r>
              <a:rPr lang="en-US" dirty="0" err="1"/>
              <a:t>ZeroSuicide.edc.org</a:t>
            </a:r>
            <a:endParaRPr lang="en-US" dirty="0"/>
          </a:p>
        </p:txBody>
      </p:sp>
    </p:spTree>
    <p:extLst>
      <p:ext uri="{BB962C8B-B14F-4D97-AF65-F5344CB8AC3E}">
        <p14:creationId xmlns:p14="http://schemas.microsoft.com/office/powerpoint/2010/main" val="2240218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595EE-D041-8218-7F62-73CE678AE84D}"/>
              </a:ext>
            </a:extLst>
          </p:cNvPr>
          <p:cNvSpPr>
            <a:spLocks noGrp="1"/>
          </p:cNvSpPr>
          <p:nvPr>
            <p:ph type="title"/>
          </p:nvPr>
        </p:nvSpPr>
        <p:spPr/>
        <p:txBody>
          <a:bodyPr/>
          <a:lstStyle/>
          <a:p>
            <a:r>
              <a:rPr lang="en-US" b="0">
                <a:latin typeface="Arial"/>
                <a:cs typeface="Arial"/>
              </a:rPr>
              <a:t>Enhances Risk Identification Requirements</a:t>
            </a:r>
            <a:endParaRPr lang="en-US">
              <a:latin typeface="Arial"/>
              <a:cs typeface="Arial"/>
            </a:endParaRPr>
          </a:p>
        </p:txBody>
      </p:sp>
      <p:sp>
        <p:nvSpPr>
          <p:cNvPr id="3" name="Content Placeholder 2">
            <a:extLst>
              <a:ext uri="{FF2B5EF4-FFF2-40B4-BE49-F238E27FC236}">
                <a16:creationId xmlns:a16="http://schemas.microsoft.com/office/drawing/2014/main" id="{88F2FE2B-C338-8340-BB9B-780C6419AE49}"/>
              </a:ext>
            </a:extLst>
          </p:cNvPr>
          <p:cNvSpPr>
            <a:spLocks noGrp="1"/>
          </p:cNvSpPr>
          <p:nvPr>
            <p:ph sz="quarter" idx="12"/>
          </p:nvPr>
        </p:nvSpPr>
        <p:spPr/>
        <p:txBody>
          <a:bodyPr vert="horz" lIns="91440" tIns="45720" rIns="91440" bIns="45720" rtlCol="0" anchor="t">
            <a:noAutofit/>
          </a:bodyPr>
          <a:lstStyle/>
          <a:p>
            <a:r>
              <a:rPr lang="en-US" sz="2800">
                <a:latin typeface="Arial"/>
                <a:cs typeface="Arial"/>
              </a:rPr>
              <a:t>Universal screening at every encounter</a:t>
            </a:r>
            <a:endParaRPr lang="en-US"/>
          </a:p>
          <a:p>
            <a:r>
              <a:rPr lang="en-US" sz="2800">
                <a:latin typeface="Arial"/>
                <a:cs typeface="Arial"/>
              </a:rPr>
              <a:t> Use of evidence-based tools (e.g., ASQ, C-SSRS)</a:t>
            </a:r>
            <a:endParaRPr lang="en-US" sz="2800"/>
          </a:p>
          <a:p>
            <a:r>
              <a:rPr lang="en-US" sz="2800">
                <a:latin typeface="Arial"/>
                <a:cs typeface="Arial"/>
              </a:rPr>
              <a:t>Trains all staff for their role in identification</a:t>
            </a:r>
          </a:p>
          <a:p>
            <a:pPr marL="742950" lvl="1" indent="-285750">
              <a:buClr>
                <a:srgbClr val="FFB500"/>
              </a:buClr>
              <a:buFont typeface="Courier New"/>
              <a:buChar char="o"/>
            </a:pPr>
            <a:endParaRPr lang="en-US" sz="2400">
              <a:latin typeface="Arial"/>
              <a:cs typeface="Arial"/>
            </a:endParaRPr>
          </a:p>
          <a:p>
            <a:pPr>
              <a:buFont typeface="Arial" pitchFamily="2" charset="2"/>
              <a:buChar char="•"/>
            </a:pPr>
            <a:endParaRPr lang="en-US"/>
          </a:p>
        </p:txBody>
      </p:sp>
      <p:pic>
        <p:nvPicPr>
          <p:cNvPr id="7" name="Content Placeholder 6" descr="A screenshot of a video game&#10;&#10;AI-generated content may be incorrect.">
            <a:extLst>
              <a:ext uri="{FF2B5EF4-FFF2-40B4-BE49-F238E27FC236}">
                <a16:creationId xmlns:a16="http://schemas.microsoft.com/office/drawing/2014/main" id="{DC5175C0-6849-6617-6180-0D7E6F1A2A5E}"/>
              </a:ext>
            </a:extLst>
          </p:cNvPr>
          <p:cNvPicPr>
            <a:picLocks noGrp="1" noChangeAspect="1"/>
          </p:cNvPicPr>
          <p:nvPr>
            <p:ph sz="quarter" idx="13"/>
          </p:nvPr>
        </p:nvPicPr>
        <p:blipFill>
          <a:blip r:embed="rId3"/>
          <a:stretch>
            <a:fillRect/>
          </a:stretch>
        </p:blipFill>
        <p:spPr>
          <a:xfrm>
            <a:off x="6571039" y="1134494"/>
            <a:ext cx="5017338" cy="2177450"/>
          </a:xfrm>
        </p:spPr>
      </p:pic>
      <p:sp>
        <p:nvSpPr>
          <p:cNvPr id="4" name="Slide Number Placeholder 3">
            <a:extLst>
              <a:ext uri="{FF2B5EF4-FFF2-40B4-BE49-F238E27FC236}">
                <a16:creationId xmlns:a16="http://schemas.microsoft.com/office/drawing/2014/main" id="{AFBFD068-276A-92B5-A6A9-CABD7AB0ED74}"/>
              </a:ext>
            </a:extLst>
          </p:cNvPr>
          <p:cNvSpPr>
            <a:spLocks noGrp="1"/>
          </p:cNvSpPr>
          <p:nvPr>
            <p:ph type="sldNum" sz="quarter" idx="4"/>
          </p:nvPr>
        </p:nvSpPr>
        <p:spPr/>
        <p:txBody>
          <a:bodyPr/>
          <a:lstStyle/>
          <a:p>
            <a:fld id="{CA49D0EE-DE7F-324B-A84C-F36708423CDB}" type="slidenum">
              <a:rPr lang="en-US" smtClean="0"/>
              <a:pPr/>
              <a:t>10</a:t>
            </a:fld>
            <a:endParaRPr lang="en-US"/>
          </a:p>
        </p:txBody>
      </p:sp>
      <p:pic>
        <p:nvPicPr>
          <p:cNvPr id="8" name="Picture 7" descr="A white paper with black text&#10;&#10;AI-generated content may be incorrect.">
            <a:extLst>
              <a:ext uri="{FF2B5EF4-FFF2-40B4-BE49-F238E27FC236}">
                <a16:creationId xmlns:a16="http://schemas.microsoft.com/office/drawing/2014/main" id="{3D0EB1D3-FA87-DF23-1436-D427D3B32F75}"/>
              </a:ext>
            </a:extLst>
          </p:cNvPr>
          <p:cNvPicPr>
            <a:picLocks noChangeAspect="1"/>
          </p:cNvPicPr>
          <p:nvPr/>
        </p:nvPicPr>
        <p:blipFill>
          <a:blip r:embed="rId4"/>
          <a:stretch>
            <a:fillRect/>
          </a:stretch>
        </p:blipFill>
        <p:spPr>
          <a:xfrm>
            <a:off x="5991764" y="2928759"/>
            <a:ext cx="4953000" cy="2466975"/>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33EACBF0-BE1D-A1F1-9D7C-FEF2F3930010}"/>
              </a:ext>
            </a:extLst>
          </p:cNvPr>
          <p:cNvPicPr>
            <a:picLocks noChangeAspect="1"/>
          </p:cNvPicPr>
          <p:nvPr/>
        </p:nvPicPr>
        <p:blipFill>
          <a:blip r:embed="rId5"/>
          <a:stretch>
            <a:fillRect/>
          </a:stretch>
        </p:blipFill>
        <p:spPr>
          <a:xfrm>
            <a:off x="6756011" y="3833633"/>
            <a:ext cx="4660959" cy="2425640"/>
          </a:xfrm>
          <a:prstGeom prst="rect">
            <a:avLst/>
          </a:prstGeom>
        </p:spPr>
      </p:pic>
      <p:sp>
        <p:nvSpPr>
          <p:cNvPr id="6" name="Footer Placeholder 4">
            <a:extLst>
              <a:ext uri="{FF2B5EF4-FFF2-40B4-BE49-F238E27FC236}">
                <a16:creationId xmlns:a16="http://schemas.microsoft.com/office/drawing/2014/main" id="{E633827B-260C-8699-097C-308B0EAC941D}"/>
              </a:ext>
            </a:extLst>
          </p:cNvPr>
          <p:cNvSpPr>
            <a:spLocks noGrp="1"/>
          </p:cNvSpPr>
          <p:nvPr>
            <p:ph type="ftr" sz="quarter" idx="3"/>
          </p:nvPr>
        </p:nvSpPr>
        <p:spPr>
          <a:xfrm>
            <a:off x="670560" y="6536419"/>
            <a:ext cx="6150102" cy="338328"/>
          </a:xfrm>
        </p:spPr>
        <p:txBody>
          <a:bodyPr/>
          <a:lstStyle/>
          <a:p>
            <a:r>
              <a:rPr lang="en-US" dirty="0"/>
              <a:t>© 2025 Education Development Center | </a:t>
            </a:r>
            <a:r>
              <a:rPr lang="en-US" dirty="0" err="1"/>
              <a:t>ZeroSuicide.edc.org</a:t>
            </a:r>
            <a:endParaRPr lang="en-US" dirty="0"/>
          </a:p>
        </p:txBody>
      </p:sp>
    </p:spTree>
    <p:extLst>
      <p:ext uri="{BB962C8B-B14F-4D97-AF65-F5344CB8AC3E}">
        <p14:creationId xmlns:p14="http://schemas.microsoft.com/office/powerpoint/2010/main" val="2034287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DBE8A-95A8-27AB-7889-49B7CA774EB8}"/>
              </a:ext>
            </a:extLst>
          </p:cNvPr>
          <p:cNvSpPr>
            <a:spLocks noGrp="1"/>
          </p:cNvSpPr>
          <p:nvPr>
            <p:ph type="title"/>
          </p:nvPr>
        </p:nvSpPr>
        <p:spPr/>
        <p:txBody>
          <a:bodyPr/>
          <a:lstStyle/>
          <a:p>
            <a:r>
              <a:rPr lang="en-US" b="0">
                <a:latin typeface="Arial"/>
                <a:cs typeface="Arial"/>
              </a:rPr>
              <a:t>Supports Person-Centered Crisis Planning</a:t>
            </a:r>
            <a:endParaRPr lang="en-US">
              <a:latin typeface="Arial"/>
              <a:cs typeface="Arial"/>
            </a:endParaRPr>
          </a:p>
        </p:txBody>
      </p:sp>
      <p:sp>
        <p:nvSpPr>
          <p:cNvPr id="3" name="Content Placeholder 2">
            <a:extLst>
              <a:ext uri="{FF2B5EF4-FFF2-40B4-BE49-F238E27FC236}">
                <a16:creationId xmlns:a16="http://schemas.microsoft.com/office/drawing/2014/main" id="{12710B3C-DF29-F9A4-A533-6C957B89CECB}"/>
              </a:ext>
            </a:extLst>
          </p:cNvPr>
          <p:cNvSpPr>
            <a:spLocks noGrp="1"/>
          </p:cNvSpPr>
          <p:nvPr>
            <p:ph sz="quarter" idx="12"/>
          </p:nvPr>
        </p:nvSpPr>
        <p:spPr>
          <a:xfrm>
            <a:off x="612775" y="1734868"/>
            <a:ext cx="5683549" cy="4513532"/>
          </a:xfrm>
        </p:spPr>
        <p:txBody>
          <a:bodyPr vert="horz" lIns="91440" tIns="45720" rIns="91440" bIns="45720" rtlCol="0" anchor="t">
            <a:noAutofit/>
          </a:bodyPr>
          <a:lstStyle/>
          <a:p>
            <a:r>
              <a:rPr lang="en-US" sz="2800">
                <a:latin typeface="Arial"/>
                <a:cs typeface="Arial"/>
              </a:rPr>
              <a:t>Collaborative safety planning</a:t>
            </a:r>
            <a:endParaRPr lang="en-US" sz="2800"/>
          </a:p>
          <a:p>
            <a:r>
              <a:rPr lang="en-US" sz="2800">
                <a:latin typeface="Arial"/>
                <a:cs typeface="Arial"/>
              </a:rPr>
              <a:t>Least restrictive care using the Stepped-Care Model</a:t>
            </a:r>
            <a:endParaRPr lang="en-US" sz="2800"/>
          </a:p>
          <a:p>
            <a:pPr>
              <a:buClr>
                <a:srgbClr val="FFB500"/>
              </a:buClr>
            </a:pPr>
            <a:r>
              <a:rPr lang="en-US" sz="2800">
                <a:latin typeface="Arial"/>
                <a:cs typeface="Arial"/>
              </a:rPr>
              <a:t>Integrates crisis planning into larger suicide care pathway.</a:t>
            </a:r>
          </a:p>
          <a:p>
            <a:pPr marL="742950" lvl="1" indent="-285750">
              <a:buClr>
                <a:srgbClr val="FFB500"/>
              </a:buClr>
              <a:buFont typeface="Courier New"/>
              <a:buChar char="o"/>
            </a:pPr>
            <a:endParaRPr lang="en-US" sz="2400" b="1">
              <a:latin typeface="Arial"/>
              <a:cs typeface="Arial"/>
            </a:endParaRPr>
          </a:p>
          <a:p>
            <a:pPr lvl="1"/>
            <a:endParaRPr lang="en-US"/>
          </a:p>
          <a:p>
            <a:endParaRPr lang="en-US"/>
          </a:p>
        </p:txBody>
      </p:sp>
      <p:pic>
        <p:nvPicPr>
          <p:cNvPr id="7" name="Content Placeholder 6" descr="A blue and white page with text&#10;&#10;AI-generated content may be incorrect.">
            <a:extLst>
              <a:ext uri="{FF2B5EF4-FFF2-40B4-BE49-F238E27FC236}">
                <a16:creationId xmlns:a16="http://schemas.microsoft.com/office/drawing/2014/main" id="{0AB43F61-7D63-1C0E-D1E3-F02DAFB8C0C7}"/>
              </a:ext>
            </a:extLst>
          </p:cNvPr>
          <p:cNvPicPr>
            <a:picLocks noGrp="1" noChangeAspect="1"/>
          </p:cNvPicPr>
          <p:nvPr>
            <p:ph sz="quarter" idx="13"/>
          </p:nvPr>
        </p:nvPicPr>
        <p:blipFill>
          <a:blip r:embed="rId3"/>
          <a:stretch>
            <a:fillRect/>
          </a:stretch>
        </p:blipFill>
        <p:spPr>
          <a:xfrm>
            <a:off x="6748101" y="1145396"/>
            <a:ext cx="3944346" cy="5232400"/>
          </a:xfrm>
        </p:spPr>
      </p:pic>
      <p:sp>
        <p:nvSpPr>
          <p:cNvPr id="4" name="Slide Number Placeholder 3">
            <a:extLst>
              <a:ext uri="{FF2B5EF4-FFF2-40B4-BE49-F238E27FC236}">
                <a16:creationId xmlns:a16="http://schemas.microsoft.com/office/drawing/2014/main" id="{692E4130-3347-C13E-42D3-2C4CF97FE0EB}"/>
              </a:ext>
            </a:extLst>
          </p:cNvPr>
          <p:cNvSpPr>
            <a:spLocks noGrp="1"/>
          </p:cNvSpPr>
          <p:nvPr>
            <p:ph type="sldNum" sz="quarter" idx="4"/>
          </p:nvPr>
        </p:nvSpPr>
        <p:spPr/>
        <p:txBody>
          <a:bodyPr/>
          <a:lstStyle/>
          <a:p>
            <a:fld id="{CA49D0EE-DE7F-324B-A84C-F36708423CDB}" type="slidenum">
              <a:rPr lang="en-US" smtClean="0"/>
              <a:pPr/>
              <a:t>11</a:t>
            </a:fld>
            <a:endParaRPr lang="en-US"/>
          </a:p>
        </p:txBody>
      </p:sp>
      <p:sp>
        <p:nvSpPr>
          <p:cNvPr id="6" name="Footer Placeholder 4">
            <a:extLst>
              <a:ext uri="{FF2B5EF4-FFF2-40B4-BE49-F238E27FC236}">
                <a16:creationId xmlns:a16="http://schemas.microsoft.com/office/drawing/2014/main" id="{9CDEFE8A-5FC0-121D-72F2-685BFB9D3BF3}"/>
              </a:ext>
            </a:extLst>
          </p:cNvPr>
          <p:cNvSpPr>
            <a:spLocks noGrp="1"/>
          </p:cNvSpPr>
          <p:nvPr>
            <p:ph type="ftr" sz="quarter" idx="3"/>
          </p:nvPr>
        </p:nvSpPr>
        <p:spPr>
          <a:xfrm>
            <a:off x="670560" y="6536419"/>
            <a:ext cx="6150102" cy="338328"/>
          </a:xfrm>
        </p:spPr>
        <p:txBody>
          <a:bodyPr/>
          <a:lstStyle/>
          <a:p>
            <a:r>
              <a:rPr lang="en-US" dirty="0"/>
              <a:t>© 2025 Education Development Center | </a:t>
            </a:r>
            <a:r>
              <a:rPr lang="en-US" dirty="0" err="1"/>
              <a:t>ZeroSuicide.edc.org</a:t>
            </a:r>
            <a:endParaRPr lang="en-US" dirty="0"/>
          </a:p>
        </p:txBody>
      </p:sp>
    </p:spTree>
    <p:extLst>
      <p:ext uri="{BB962C8B-B14F-4D97-AF65-F5344CB8AC3E}">
        <p14:creationId xmlns:p14="http://schemas.microsoft.com/office/powerpoint/2010/main" val="4092525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A5761-5EC4-8909-FE2E-10904797ED73}"/>
              </a:ext>
            </a:extLst>
          </p:cNvPr>
          <p:cNvSpPr>
            <a:spLocks noGrp="1"/>
          </p:cNvSpPr>
          <p:nvPr>
            <p:ph type="title"/>
          </p:nvPr>
        </p:nvSpPr>
        <p:spPr/>
        <p:txBody>
          <a:bodyPr/>
          <a:lstStyle/>
          <a:p>
            <a:r>
              <a:rPr lang="en-US" b="0">
                <a:latin typeface="Arial"/>
                <a:cs typeface="Arial"/>
              </a:rPr>
              <a:t>Strengthens Crisis Services </a:t>
            </a:r>
            <a:endParaRPr lang="en-US">
              <a:latin typeface="Arial"/>
              <a:cs typeface="Arial"/>
            </a:endParaRPr>
          </a:p>
        </p:txBody>
      </p:sp>
      <p:sp>
        <p:nvSpPr>
          <p:cNvPr id="3" name="Content Placeholder 2">
            <a:extLst>
              <a:ext uri="{FF2B5EF4-FFF2-40B4-BE49-F238E27FC236}">
                <a16:creationId xmlns:a16="http://schemas.microsoft.com/office/drawing/2014/main" id="{3D2886AD-BAD7-001A-84BA-E8DE4C86E2CB}"/>
              </a:ext>
            </a:extLst>
          </p:cNvPr>
          <p:cNvSpPr>
            <a:spLocks noGrp="1"/>
          </p:cNvSpPr>
          <p:nvPr>
            <p:ph sz="quarter" idx="12"/>
          </p:nvPr>
        </p:nvSpPr>
        <p:spPr>
          <a:xfrm>
            <a:off x="612648" y="1593922"/>
            <a:ext cx="5381625" cy="4470400"/>
          </a:xfrm>
        </p:spPr>
        <p:txBody>
          <a:bodyPr vert="horz" lIns="91440" tIns="45720" rIns="91440" bIns="45720" rtlCol="0" anchor="t">
            <a:noAutofit/>
          </a:bodyPr>
          <a:lstStyle/>
          <a:p>
            <a:r>
              <a:rPr lang="en-US" sz="2800" dirty="0">
                <a:latin typeface="Arial"/>
                <a:ea typeface="Calibri"/>
                <a:cs typeface="Calibri"/>
              </a:rPr>
              <a:t>Emphasizes timely follow-up.</a:t>
            </a:r>
          </a:p>
          <a:p>
            <a:r>
              <a:rPr lang="en-US" sz="2800" dirty="0">
                <a:latin typeface="Arial"/>
                <a:ea typeface="Calibri"/>
                <a:cs typeface="Calibri"/>
              </a:rPr>
              <a:t>Builds and formalizes  Memoranda of Understanding with key partners. </a:t>
            </a:r>
          </a:p>
          <a:p>
            <a:r>
              <a:rPr lang="en-US" sz="2800" dirty="0">
                <a:latin typeface="Arial"/>
                <a:cs typeface="Arial"/>
              </a:rPr>
              <a:t>Establishes non-demand caring contacts as a standard of support.</a:t>
            </a:r>
            <a:endParaRPr lang="en-US" sz="2800" dirty="0">
              <a:solidFill>
                <a:srgbClr val="40403C"/>
              </a:solidFill>
              <a:latin typeface="Arial"/>
              <a:ea typeface="Calibri"/>
              <a:cs typeface="Arial"/>
            </a:endParaRPr>
          </a:p>
          <a:p>
            <a:r>
              <a:rPr lang="en-US" sz="2800" dirty="0">
                <a:latin typeface="Arial"/>
                <a:ea typeface="Calibri"/>
                <a:cs typeface="Calibri"/>
              </a:rPr>
              <a:t>Integrates transition planning into the suicide care pathway.</a:t>
            </a:r>
            <a:endParaRPr lang="en-US" sz="2800" dirty="0">
              <a:latin typeface="Arial"/>
              <a:cs typeface="Arial"/>
            </a:endParaRPr>
          </a:p>
          <a:p>
            <a:pPr marL="742950" lvl="1" indent="-285750">
              <a:buClr>
                <a:srgbClr val="FFB500"/>
              </a:buClr>
              <a:buFont typeface="Courier New"/>
              <a:buChar char="o"/>
            </a:pPr>
            <a:endParaRPr lang="en-US" sz="2400" dirty="0">
              <a:latin typeface="Arial"/>
              <a:cs typeface="Arial"/>
            </a:endParaRPr>
          </a:p>
          <a:p>
            <a:pPr marL="742950" lvl="1" indent="-285750">
              <a:buFont typeface="Courier New"/>
              <a:buChar char="o"/>
            </a:pPr>
            <a:endParaRPr lang="en-US" dirty="0"/>
          </a:p>
          <a:p>
            <a:pPr marL="285750" indent="-285750">
              <a:buChar char="•"/>
            </a:pPr>
            <a:endParaRPr lang="en-US" dirty="0"/>
          </a:p>
          <a:p>
            <a:endParaRPr lang="en-US" dirty="0"/>
          </a:p>
        </p:txBody>
      </p:sp>
      <p:pic>
        <p:nvPicPr>
          <p:cNvPr id="7" name="Content Placeholder 6" descr="A sunset with a pink sky&#10;&#10;AI-generated content may be incorrect.">
            <a:extLst>
              <a:ext uri="{FF2B5EF4-FFF2-40B4-BE49-F238E27FC236}">
                <a16:creationId xmlns:a16="http://schemas.microsoft.com/office/drawing/2014/main" id="{D991832C-784D-DD1F-CF0B-461BAD65120F}"/>
              </a:ext>
            </a:extLst>
          </p:cNvPr>
          <p:cNvPicPr>
            <a:picLocks noGrp="1" noChangeAspect="1"/>
          </p:cNvPicPr>
          <p:nvPr>
            <p:ph sz="quarter" idx="13"/>
          </p:nvPr>
        </p:nvPicPr>
        <p:blipFill>
          <a:blip r:embed="rId3"/>
          <a:stretch>
            <a:fillRect/>
          </a:stretch>
        </p:blipFill>
        <p:spPr>
          <a:xfrm>
            <a:off x="6075000" y="2324930"/>
            <a:ext cx="5407024" cy="3928716"/>
          </a:xfrm>
        </p:spPr>
      </p:pic>
      <p:sp>
        <p:nvSpPr>
          <p:cNvPr id="4" name="Slide Number Placeholder 3">
            <a:extLst>
              <a:ext uri="{FF2B5EF4-FFF2-40B4-BE49-F238E27FC236}">
                <a16:creationId xmlns:a16="http://schemas.microsoft.com/office/drawing/2014/main" id="{F57A3028-3CF4-FDF1-2A0F-0A02CD6936D7}"/>
              </a:ext>
            </a:extLst>
          </p:cNvPr>
          <p:cNvSpPr>
            <a:spLocks noGrp="1"/>
          </p:cNvSpPr>
          <p:nvPr>
            <p:ph type="sldNum" sz="quarter" idx="4"/>
          </p:nvPr>
        </p:nvSpPr>
        <p:spPr/>
        <p:txBody>
          <a:bodyPr/>
          <a:lstStyle/>
          <a:p>
            <a:fld id="{CA49D0EE-DE7F-324B-A84C-F36708423CDB}" type="slidenum">
              <a:rPr lang="en-US" smtClean="0"/>
              <a:pPr/>
              <a:t>12</a:t>
            </a:fld>
            <a:endParaRPr lang="en-US"/>
          </a:p>
        </p:txBody>
      </p:sp>
      <p:sp>
        <p:nvSpPr>
          <p:cNvPr id="6" name="Footer Placeholder 4">
            <a:extLst>
              <a:ext uri="{FF2B5EF4-FFF2-40B4-BE49-F238E27FC236}">
                <a16:creationId xmlns:a16="http://schemas.microsoft.com/office/drawing/2014/main" id="{1E5953E6-22B4-C916-53E8-BD12ADFC17BE}"/>
              </a:ext>
            </a:extLst>
          </p:cNvPr>
          <p:cNvSpPr>
            <a:spLocks noGrp="1"/>
          </p:cNvSpPr>
          <p:nvPr>
            <p:ph type="ftr" sz="quarter" idx="3"/>
          </p:nvPr>
        </p:nvSpPr>
        <p:spPr>
          <a:xfrm>
            <a:off x="670560" y="6536419"/>
            <a:ext cx="6150102" cy="338328"/>
          </a:xfrm>
        </p:spPr>
        <p:txBody>
          <a:bodyPr/>
          <a:lstStyle/>
          <a:p>
            <a:r>
              <a:rPr lang="en-US" dirty="0"/>
              <a:t>© 2025 Education Development Center | </a:t>
            </a:r>
            <a:r>
              <a:rPr lang="en-US" dirty="0" err="1"/>
              <a:t>ZeroSuicide.edc.org</a:t>
            </a:r>
            <a:endParaRPr lang="en-US" dirty="0"/>
          </a:p>
        </p:txBody>
      </p:sp>
    </p:spTree>
    <p:extLst>
      <p:ext uri="{BB962C8B-B14F-4D97-AF65-F5344CB8AC3E}">
        <p14:creationId xmlns:p14="http://schemas.microsoft.com/office/powerpoint/2010/main" val="649268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ACD4A-CC18-FDC4-9087-E82CEC918EBE}"/>
              </a:ext>
            </a:extLst>
          </p:cNvPr>
          <p:cNvSpPr>
            <a:spLocks noGrp="1"/>
          </p:cNvSpPr>
          <p:nvPr>
            <p:ph type="title"/>
          </p:nvPr>
        </p:nvSpPr>
        <p:spPr/>
        <p:txBody>
          <a:bodyPr/>
          <a:lstStyle/>
          <a:p>
            <a:r>
              <a:rPr lang="en-US" b="0"/>
              <a:t>Drives Quality Improvement in Suicide Care</a:t>
            </a:r>
            <a:endParaRPr lang="en-US"/>
          </a:p>
        </p:txBody>
      </p:sp>
      <p:sp>
        <p:nvSpPr>
          <p:cNvPr id="3" name="Content Placeholder 2">
            <a:extLst>
              <a:ext uri="{FF2B5EF4-FFF2-40B4-BE49-F238E27FC236}">
                <a16:creationId xmlns:a16="http://schemas.microsoft.com/office/drawing/2014/main" id="{4A5C7EA9-C94B-1411-615B-12987572B297}"/>
              </a:ext>
            </a:extLst>
          </p:cNvPr>
          <p:cNvSpPr>
            <a:spLocks noGrp="1"/>
          </p:cNvSpPr>
          <p:nvPr>
            <p:ph sz="quarter" idx="12"/>
          </p:nvPr>
        </p:nvSpPr>
        <p:spPr>
          <a:xfrm>
            <a:off x="612775" y="1601304"/>
            <a:ext cx="5381625" cy="4470400"/>
          </a:xfrm>
        </p:spPr>
        <p:txBody>
          <a:bodyPr vert="horz" lIns="91440" tIns="45720" rIns="91440" bIns="45720" rtlCol="0" anchor="t">
            <a:noAutofit/>
          </a:bodyPr>
          <a:lstStyle/>
          <a:p>
            <a:r>
              <a:rPr lang="en-US" sz="2800">
                <a:latin typeface="Arial"/>
                <a:cs typeface="Arial"/>
              </a:rPr>
              <a:t>Key CCBHC Reporting Measures Supported by Zero Suicide</a:t>
            </a:r>
            <a:endParaRPr lang="en-US">
              <a:latin typeface="Arial"/>
              <a:cs typeface="Arial"/>
            </a:endParaRPr>
          </a:p>
          <a:p>
            <a:r>
              <a:rPr lang="en-US" sz="2800">
                <a:latin typeface="Arial"/>
                <a:cs typeface="Arial"/>
              </a:rPr>
              <a:t>Organizational self-study and Just Culture reviews</a:t>
            </a:r>
            <a:endParaRPr lang="en-US">
              <a:latin typeface="Arial"/>
              <a:cs typeface="Arial"/>
            </a:endParaRPr>
          </a:p>
          <a:p>
            <a:r>
              <a:rPr lang="en-US" sz="2800">
                <a:latin typeface="Arial"/>
                <a:cs typeface="Arial"/>
              </a:rPr>
              <a:t>Reinforces accountability and system-level improvements.</a:t>
            </a:r>
          </a:p>
          <a:p>
            <a:pPr marL="742950" lvl="1" indent="-285750">
              <a:buClr>
                <a:srgbClr val="FFB500"/>
              </a:buClr>
              <a:buFont typeface="Courier New"/>
              <a:buChar char="o"/>
            </a:pPr>
            <a:endParaRPr lang="en-US" sz="2400">
              <a:latin typeface="Arial"/>
              <a:cs typeface="Arial"/>
            </a:endParaRPr>
          </a:p>
          <a:p>
            <a:pPr marL="742950" lvl="1" indent="-285750">
              <a:buClr>
                <a:srgbClr val="FFB500"/>
              </a:buClr>
              <a:buFont typeface="Courier New"/>
              <a:buChar char="o"/>
            </a:pPr>
            <a:endParaRPr lang="en-US" sz="2400"/>
          </a:p>
          <a:p>
            <a:pPr>
              <a:buFont typeface="Arial" pitchFamily="2" charset="2"/>
              <a:buChar char="•"/>
            </a:pPr>
            <a:endParaRPr lang="en-US"/>
          </a:p>
        </p:txBody>
      </p:sp>
      <p:sp>
        <p:nvSpPr>
          <p:cNvPr id="4" name="Slide Number Placeholder 3">
            <a:extLst>
              <a:ext uri="{FF2B5EF4-FFF2-40B4-BE49-F238E27FC236}">
                <a16:creationId xmlns:a16="http://schemas.microsoft.com/office/drawing/2014/main" id="{3D0C1EE7-62EE-B00C-1D3B-FFAB249B205D}"/>
              </a:ext>
            </a:extLst>
          </p:cNvPr>
          <p:cNvSpPr>
            <a:spLocks noGrp="1"/>
          </p:cNvSpPr>
          <p:nvPr>
            <p:ph type="sldNum" sz="quarter" idx="4"/>
          </p:nvPr>
        </p:nvSpPr>
        <p:spPr/>
        <p:txBody>
          <a:bodyPr/>
          <a:lstStyle/>
          <a:p>
            <a:fld id="{CA49D0EE-DE7F-324B-A84C-F36708423CDB}" type="slidenum">
              <a:rPr lang="en-US" smtClean="0"/>
              <a:pPr/>
              <a:t>13</a:t>
            </a:fld>
            <a:endParaRPr lang="en-US"/>
          </a:p>
        </p:txBody>
      </p:sp>
      <p:pic>
        <p:nvPicPr>
          <p:cNvPr id="11" name="Picture 10" descr="recommended measures.png">
            <a:extLst>
              <a:ext uri="{FF2B5EF4-FFF2-40B4-BE49-F238E27FC236}">
                <a16:creationId xmlns:a16="http://schemas.microsoft.com/office/drawing/2014/main" id="{C29B1CAC-CCAF-1763-7A85-7001CC5225C2}"/>
              </a:ext>
            </a:extLst>
          </p:cNvPr>
          <p:cNvPicPr>
            <a:picLocks noChangeAspect="1"/>
          </p:cNvPicPr>
          <p:nvPr/>
        </p:nvPicPr>
        <p:blipFill>
          <a:blip r:embed="rId3"/>
          <a:stretch>
            <a:fillRect/>
          </a:stretch>
        </p:blipFill>
        <p:spPr>
          <a:xfrm>
            <a:off x="6092136" y="1596680"/>
            <a:ext cx="5673035" cy="3664640"/>
          </a:xfrm>
          <a:prstGeom prst="rect">
            <a:avLst/>
          </a:prstGeom>
        </p:spPr>
      </p:pic>
      <p:sp>
        <p:nvSpPr>
          <p:cNvPr id="6" name="Footer Placeholder 4">
            <a:extLst>
              <a:ext uri="{FF2B5EF4-FFF2-40B4-BE49-F238E27FC236}">
                <a16:creationId xmlns:a16="http://schemas.microsoft.com/office/drawing/2014/main" id="{17643387-6E81-5474-95A0-4A9ADB1D1E84}"/>
              </a:ext>
            </a:extLst>
          </p:cNvPr>
          <p:cNvSpPr>
            <a:spLocks noGrp="1"/>
          </p:cNvSpPr>
          <p:nvPr>
            <p:ph type="ftr" sz="quarter" idx="3"/>
          </p:nvPr>
        </p:nvSpPr>
        <p:spPr>
          <a:xfrm>
            <a:off x="670560" y="6536419"/>
            <a:ext cx="6150102" cy="338328"/>
          </a:xfrm>
        </p:spPr>
        <p:txBody>
          <a:bodyPr/>
          <a:lstStyle/>
          <a:p>
            <a:r>
              <a:rPr lang="en-US" dirty="0"/>
              <a:t>© 2025 Education Development Center | </a:t>
            </a:r>
            <a:r>
              <a:rPr lang="en-US" dirty="0" err="1"/>
              <a:t>ZeroSuicide.edc.org</a:t>
            </a:r>
            <a:endParaRPr lang="en-US" dirty="0"/>
          </a:p>
        </p:txBody>
      </p:sp>
    </p:spTree>
    <p:extLst>
      <p:ext uri="{BB962C8B-B14F-4D97-AF65-F5344CB8AC3E}">
        <p14:creationId xmlns:p14="http://schemas.microsoft.com/office/powerpoint/2010/main" val="4180834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0C536E-C74E-2AC6-DDC1-CC0C89AC732B}"/>
              </a:ext>
            </a:extLst>
          </p:cNvPr>
          <p:cNvSpPr/>
          <p:nvPr/>
        </p:nvSpPr>
        <p:spPr>
          <a:xfrm>
            <a:off x="0" y="705979"/>
            <a:ext cx="12192000" cy="5811665"/>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3">
                  <a:lumMod val="20000"/>
                  <a:lumOff val="80000"/>
                </a:schemeClr>
              </a:solidFill>
            </a:endParaRPr>
          </a:p>
        </p:txBody>
      </p:sp>
      <p:sp>
        <p:nvSpPr>
          <p:cNvPr id="8" name="Content Placeholder 7">
            <a:extLst>
              <a:ext uri="{FF2B5EF4-FFF2-40B4-BE49-F238E27FC236}">
                <a16:creationId xmlns:a16="http://schemas.microsoft.com/office/drawing/2014/main" id="{88BD30F6-3F03-4CE6-A269-3D4435FF3E70}"/>
              </a:ext>
            </a:extLst>
          </p:cNvPr>
          <p:cNvSpPr>
            <a:spLocks noGrp="1"/>
          </p:cNvSpPr>
          <p:nvPr>
            <p:ph sz="quarter" idx="13"/>
          </p:nvPr>
        </p:nvSpPr>
        <p:spPr>
          <a:xfrm>
            <a:off x="1101398" y="2426909"/>
            <a:ext cx="3374198" cy="2004181"/>
          </a:xfrm>
        </p:spPr>
        <p:txBody>
          <a:bodyPr/>
          <a:lstStyle/>
          <a:p>
            <a:pPr algn="ctr">
              <a:buClr>
                <a:schemeClr val="accent1"/>
              </a:buClr>
            </a:pPr>
            <a:r>
              <a:rPr lang="en-US" sz="3200">
                <a:solidFill>
                  <a:schemeClr val="bg2"/>
                </a:solidFill>
              </a:rPr>
              <a:t>Values of people who have </a:t>
            </a:r>
            <a:r>
              <a:rPr lang="en-US" sz="3200">
                <a:solidFill>
                  <a:schemeClr val="accent1"/>
                </a:solidFill>
              </a:rPr>
              <a:t>lived experience</a:t>
            </a:r>
            <a:r>
              <a:rPr lang="en-US" sz="3200">
                <a:solidFill>
                  <a:schemeClr val="bg2"/>
                </a:solidFill>
              </a:rPr>
              <a:t> with suicide care</a:t>
            </a:r>
          </a:p>
        </p:txBody>
      </p:sp>
      <p:sp>
        <p:nvSpPr>
          <p:cNvPr id="3" name="Slide Number Placeholder 1">
            <a:extLst>
              <a:ext uri="{FF2B5EF4-FFF2-40B4-BE49-F238E27FC236}">
                <a16:creationId xmlns:a16="http://schemas.microsoft.com/office/drawing/2014/main" id="{DE61411C-4409-5F3D-5780-187B897A9888}"/>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14</a:t>
            </a:fld>
            <a:endParaRPr lang="en-US"/>
          </a:p>
        </p:txBody>
      </p:sp>
      <p:sp>
        <p:nvSpPr>
          <p:cNvPr id="5" name="Freeform 3">
            <a:extLst>
              <a:ext uri="{FF2B5EF4-FFF2-40B4-BE49-F238E27FC236}">
                <a16:creationId xmlns:a16="http://schemas.microsoft.com/office/drawing/2014/main" id="{C106B389-4FA4-3A14-4694-04D8C075D5EC}"/>
              </a:ext>
            </a:extLst>
          </p:cNvPr>
          <p:cNvSpPr>
            <a:spLocks noChangeAspect="1"/>
          </p:cNvSpPr>
          <p:nvPr/>
        </p:nvSpPr>
        <p:spPr>
          <a:xfrm>
            <a:off x="5157298" y="132742"/>
            <a:ext cx="6699700" cy="6220335"/>
          </a:xfrm>
          <a:custGeom>
            <a:avLst/>
            <a:gdLst/>
            <a:ahLst/>
            <a:cxnLst/>
            <a:rect l="l" t="t" r="r" b="b"/>
            <a:pathLst>
              <a:path w="10559905" h="9804341">
                <a:moveTo>
                  <a:pt x="0" y="0"/>
                </a:moveTo>
                <a:lnTo>
                  <a:pt x="10559905" y="0"/>
                </a:lnTo>
                <a:lnTo>
                  <a:pt x="10559905" y="9804342"/>
                </a:lnTo>
                <a:lnTo>
                  <a:pt x="0" y="980434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600">
              <a:latin typeface="Arial" panose="020B0604020202020204" pitchFamily="34" charset="0"/>
              <a:cs typeface="Arial" panose="020B0604020202020204" pitchFamily="34" charset="0"/>
            </a:endParaRPr>
          </a:p>
        </p:txBody>
      </p:sp>
      <p:sp>
        <p:nvSpPr>
          <p:cNvPr id="7" name="TextBox 4">
            <a:extLst>
              <a:ext uri="{FF2B5EF4-FFF2-40B4-BE49-F238E27FC236}">
                <a16:creationId xmlns:a16="http://schemas.microsoft.com/office/drawing/2014/main" id="{824745F1-ADB6-B028-4866-6FDF01762CD9}"/>
              </a:ext>
            </a:extLst>
          </p:cNvPr>
          <p:cNvSpPr txBox="1"/>
          <p:nvPr/>
        </p:nvSpPr>
        <p:spPr>
          <a:xfrm>
            <a:off x="3287127" y="4224917"/>
            <a:ext cx="6384142" cy="564706"/>
          </a:xfrm>
          <a:prstGeom prst="rect">
            <a:avLst/>
          </a:prstGeom>
        </p:spPr>
        <p:txBody>
          <a:bodyPr lIns="0" tIns="0" rIns="0" bIns="0" rtlCol="0" anchor="t">
            <a:spAutoFit/>
          </a:bodyPr>
          <a:lstStyle/>
          <a:p>
            <a:pPr algn="ctr">
              <a:lnSpc>
                <a:spcPts val="4853"/>
              </a:lnSpc>
            </a:pPr>
            <a:r>
              <a:rPr lang="en-US" sz="3200" b="1">
                <a:ln>
                  <a:solidFill>
                    <a:schemeClr val="tx1"/>
                  </a:solidFill>
                </a:ln>
                <a:latin typeface="Arial" panose="020B0604020202020204" pitchFamily="34" charset="0"/>
                <a:ea typeface="Canva Sans 2 Bold"/>
                <a:cs typeface="Arial" panose="020B0604020202020204" pitchFamily="34" charset="0"/>
                <a:sym typeface="Canva Sans 2 Bold"/>
              </a:rPr>
              <a:t>POLICIES</a:t>
            </a:r>
            <a:endParaRPr lang="en-US" sz="3200" b="1">
              <a:ln>
                <a:solidFill>
                  <a:schemeClr val="tx1"/>
                </a:solidFill>
              </a:ln>
              <a:latin typeface="Arial" panose="020B0604020202020204" pitchFamily="34" charset="0"/>
              <a:ea typeface="Canva Sans 2 Bold"/>
              <a:cs typeface="Arial" panose="020B0604020202020204" pitchFamily="34" charset="0"/>
            </a:endParaRPr>
          </a:p>
        </p:txBody>
      </p:sp>
      <p:sp>
        <p:nvSpPr>
          <p:cNvPr id="9" name="TextBox 5">
            <a:extLst>
              <a:ext uri="{FF2B5EF4-FFF2-40B4-BE49-F238E27FC236}">
                <a16:creationId xmlns:a16="http://schemas.microsoft.com/office/drawing/2014/main" id="{C6F0C5DB-3F33-8B33-FF6E-E9CE4B478473}"/>
              </a:ext>
            </a:extLst>
          </p:cNvPr>
          <p:cNvSpPr txBox="1"/>
          <p:nvPr/>
        </p:nvSpPr>
        <p:spPr>
          <a:xfrm>
            <a:off x="7274633" y="4067822"/>
            <a:ext cx="6384142" cy="902811"/>
          </a:xfrm>
          <a:prstGeom prst="rect">
            <a:avLst/>
          </a:prstGeom>
        </p:spPr>
        <p:txBody>
          <a:bodyPr lIns="0" tIns="0" rIns="0" bIns="0" rtlCol="0" anchor="t">
            <a:spAutoFit/>
          </a:bodyPr>
          <a:lstStyle/>
          <a:p>
            <a:pPr algn="ctr">
              <a:lnSpc>
                <a:spcPts val="3466"/>
              </a:lnSpc>
            </a:pPr>
            <a:r>
              <a:rPr lang="en-US" sz="3200" b="1">
                <a:ln>
                  <a:solidFill>
                    <a:schemeClr val="tx1">
                      <a:alpha val="40000"/>
                    </a:schemeClr>
                  </a:solidFill>
                </a:ln>
                <a:latin typeface="Arial" panose="020B0604020202020204" pitchFamily="34" charset="0"/>
                <a:ea typeface="Canva Sans 2 Bold"/>
                <a:cs typeface="Arial" panose="020B0604020202020204" pitchFamily="34" charset="0"/>
                <a:sym typeface="Canva Sans 2 Bold"/>
              </a:rPr>
              <a:t>WORK</a:t>
            </a:r>
            <a:endParaRPr lang="en-US" sz="3200" b="1">
              <a:ln>
                <a:solidFill>
                  <a:schemeClr val="tx1">
                    <a:alpha val="40000"/>
                  </a:schemeClr>
                </a:solidFill>
              </a:ln>
              <a:latin typeface="Arial" panose="020B0604020202020204" pitchFamily="34" charset="0"/>
              <a:ea typeface="Canva Sans 2 Bold"/>
              <a:cs typeface="Arial" panose="020B0604020202020204" pitchFamily="34" charset="0"/>
            </a:endParaRPr>
          </a:p>
          <a:p>
            <a:pPr algn="ctr">
              <a:lnSpc>
                <a:spcPts val="3466"/>
              </a:lnSpc>
            </a:pPr>
            <a:r>
              <a:rPr lang="en-US" sz="3200" b="1">
                <a:ln>
                  <a:solidFill>
                    <a:schemeClr val="tx1">
                      <a:alpha val="40000"/>
                    </a:schemeClr>
                  </a:solidFill>
                </a:ln>
                <a:latin typeface="Arial" panose="020B0604020202020204" pitchFamily="34" charset="0"/>
                <a:ea typeface="Canva Sans 2 Bold"/>
                <a:cs typeface="Arial" panose="020B0604020202020204" pitchFamily="34" charset="0"/>
                <a:sym typeface="Canva Sans 2 Bold"/>
              </a:rPr>
              <a:t>FLOWS</a:t>
            </a:r>
            <a:endParaRPr lang="en-US" sz="3200" b="1">
              <a:ln>
                <a:solidFill>
                  <a:schemeClr val="tx1">
                    <a:alpha val="40000"/>
                  </a:schemeClr>
                </a:solidFill>
              </a:ln>
              <a:latin typeface="Arial" panose="020B0604020202020204" pitchFamily="34" charset="0"/>
              <a:ea typeface="Canva Sans 2 Bold"/>
              <a:cs typeface="Arial" panose="020B0604020202020204" pitchFamily="34" charset="0"/>
            </a:endParaRPr>
          </a:p>
        </p:txBody>
      </p:sp>
      <p:sp>
        <p:nvSpPr>
          <p:cNvPr id="10" name="TextBox 6">
            <a:extLst>
              <a:ext uri="{FF2B5EF4-FFF2-40B4-BE49-F238E27FC236}">
                <a16:creationId xmlns:a16="http://schemas.microsoft.com/office/drawing/2014/main" id="{1924DB12-D9ED-F936-424D-169592E426E2}"/>
              </a:ext>
            </a:extLst>
          </p:cNvPr>
          <p:cNvSpPr txBox="1"/>
          <p:nvPr/>
        </p:nvSpPr>
        <p:spPr>
          <a:xfrm>
            <a:off x="5315076" y="1656876"/>
            <a:ext cx="6384142" cy="564706"/>
          </a:xfrm>
          <a:prstGeom prst="rect">
            <a:avLst/>
          </a:prstGeom>
        </p:spPr>
        <p:txBody>
          <a:bodyPr lIns="0" tIns="0" rIns="0" bIns="0" rtlCol="0" anchor="t">
            <a:spAutoFit/>
          </a:bodyPr>
          <a:lstStyle/>
          <a:p>
            <a:pPr algn="ctr">
              <a:lnSpc>
                <a:spcPts val="4853"/>
              </a:lnSpc>
            </a:pPr>
            <a:r>
              <a:rPr lang="en-US" sz="3200" b="1">
                <a:latin typeface="Arial" panose="020B0604020202020204" pitchFamily="34" charset="0"/>
                <a:ea typeface="Canva Sans 2 Bold"/>
                <a:cs typeface="Arial" panose="020B0604020202020204" pitchFamily="34" charset="0"/>
                <a:sym typeface="Canva Sans 2 Bold"/>
              </a:rPr>
              <a:t>PROCEDURES</a:t>
            </a:r>
            <a:endParaRPr lang="en-US" sz="3200" b="1">
              <a:latin typeface="Arial" panose="020B0604020202020204" pitchFamily="34" charset="0"/>
              <a:ea typeface="Canva Sans 2 Bold"/>
              <a:cs typeface="Arial" panose="020B0604020202020204" pitchFamily="34" charset="0"/>
            </a:endParaRPr>
          </a:p>
        </p:txBody>
      </p:sp>
      <p:sp>
        <p:nvSpPr>
          <p:cNvPr id="11" name="TextBox 7">
            <a:extLst>
              <a:ext uri="{FF2B5EF4-FFF2-40B4-BE49-F238E27FC236}">
                <a16:creationId xmlns:a16="http://schemas.microsoft.com/office/drawing/2014/main" id="{81241222-196D-AD4B-CD45-762FFBE11C6B}"/>
              </a:ext>
            </a:extLst>
          </p:cNvPr>
          <p:cNvSpPr txBox="1"/>
          <p:nvPr/>
        </p:nvSpPr>
        <p:spPr>
          <a:xfrm>
            <a:off x="6961912" y="2748369"/>
            <a:ext cx="3090471" cy="902811"/>
          </a:xfrm>
          <a:prstGeom prst="rect">
            <a:avLst/>
          </a:prstGeom>
        </p:spPr>
        <p:txBody>
          <a:bodyPr lIns="0" tIns="0" rIns="0" bIns="0" rtlCol="0" anchor="t">
            <a:spAutoFit/>
          </a:bodyPr>
          <a:lstStyle/>
          <a:p>
            <a:pPr algn="ctr">
              <a:lnSpc>
                <a:spcPts val="3466"/>
              </a:lnSpc>
            </a:pPr>
            <a:r>
              <a:rPr lang="en-US" sz="3200" b="1">
                <a:solidFill>
                  <a:srgbClr val="FCB400"/>
                </a:solidFill>
                <a:latin typeface="Arial" panose="020B0604020202020204" pitchFamily="34" charset="0"/>
                <a:ea typeface="Canva Sans 2 Bold"/>
                <a:cs typeface="Arial" panose="020B0604020202020204" pitchFamily="34" charset="0"/>
                <a:sym typeface="Canva Sans 2 Bold"/>
              </a:rPr>
              <a:t>LIVED EXPERIENCE</a:t>
            </a:r>
            <a:endParaRPr lang="en-US" sz="3200" b="1">
              <a:solidFill>
                <a:srgbClr val="FCB400"/>
              </a:solidFill>
              <a:latin typeface="Arial" panose="020B0604020202020204" pitchFamily="34" charset="0"/>
              <a:ea typeface="Canva Sans 2 Bold"/>
              <a:cs typeface="Arial" panose="020B0604020202020204" pitchFamily="34" charset="0"/>
            </a:endParaRPr>
          </a:p>
        </p:txBody>
      </p:sp>
      <p:sp>
        <p:nvSpPr>
          <p:cNvPr id="6" name="Footer Placeholder 4">
            <a:extLst>
              <a:ext uri="{FF2B5EF4-FFF2-40B4-BE49-F238E27FC236}">
                <a16:creationId xmlns:a16="http://schemas.microsoft.com/office/drawing/2014/main" id="{260F9D2C-6B4B-BB03-ECFF-B937CEAB84FF}"/>
              </a:ext>
            </a:extLst>
          </p:cNvPr>
          <p:cNvSpPr>
            <a:spLocks noGrp="1"/>
          </p:cNvSpPr>
          <p:nvPr>
            <p:ph type="ftr" sz="quarter" idx="3"/>
          </p:nvPr>
        </p:nvSpPr>
        <p:spPr>
          <a:xfrm>
            <a:off x="670560" y="6536419"/>
            <a:ext cx="6150102" cy="338328"/>
          </a:xfrm>
        </p:spPr>
        <p:txBody>
          <a:bodyPr/>
          <a:lstStyle/>
          <a:p>
            <a:r>
              <a:rPr lang="en-US" dirty="0"/>
              <a:t>© 2025 Education Development Center | </a:t>
            </a:r>
            <a:r>
              <a:rPr lang="en-US" dirty="0" err="1"/>
              <a:t>ZeroSuicide.edc.org</a:t>
            </a:r>
            <a:endParaRPr lang="en-US" dirty="0"/>
          </a:p>
        </p:txBody>
      </p:sp>
    </p:spTree>
    <p:extLst>
      <p:ext uri="{BB962C8B-B14F-4D97-AF65-F5344CB8AC3E}">
        <p14:creationId xmlns:p14="http://schemas.microsoft.com/office/powerpoint/2010/main" val="1086298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C2185-D7EE-02B0-51C3-71E3BADF1177}"/>
              </a:ext>
            </a:extLst>
          </p:cNvPr>
          <p:cNvSpPr>
            <a:spLocks noGrp="1"/>
          </p:cNvSpPr>
          <p:nvPr>
            <p:ph type="title"/>
          </p:nvPr>
        </p:nvSpPr>
        <p:spPr>
          <a:xfrm>
            <a:off x="612648" y="423490"/>
            <a:ext cx="10972800" cy="1170432"/>
          </a:xfrm>
        </p:spPr>
        <p:txBody>
          <a:bodyPr anchor="t">
            <a:normAutofit/>
          </a:bodyPr>
          <a:lstStyle/>
          <a:p>
            <a:r>
              <a:rPr lang="en-US" b="0"/>
              <a:t>Supports Inclusive CCBHC Governance</a:t>
            </a:r>
            <a:endParaRPr lang="en-US"/>
          </a:p>
        </p:txBody>
      </p:sp>
      <p:sp>
        <p:nvSpPr>
          <p:cNvPr id="3" name="Content Placeholder 2">
            <a:extLst>
              <a:ext uri="{FF2B5EF4-FFF2-40B4-BE49-F238E27FC236}">
                <a16:creationId xmlns:a16="http://schemas.microsoft.com/office/drawing/2014/main" id="{17DD9167-622F-2BD9-981F-C32564A25EE4}"/>
              </a:ext>
            </a:extLst>
          </p:cNvPr>
          <p:cNvSpPr>
            <a:spLocks noGrp="1"/>
          </p:cNvSpPr>
          <p:nvPr>
            <p:ph sz="quarter" idx="12"/>
          </p:nvPr>
        </p:nvSpPr>
        <p:spPr>
          <a:xfrm>
            <a:off x="612775" y="1778000"/>
            <a:ext cx="5381625" cy="4470400"/>
          </a:xfrm>
        </p:spPr>
        <p:txBody>
          <a:bodyPr vert="horz" lIns="91440" tIns="45720" rIns="91440" bIns="45720" rtlCol="0">
            <a:normAutofit/>
          </a:bodyPr>
          <a:lstStyle/>
          <a:p>
            <a:pPr>
              <a:buFont typeface="Arial" pitchFamily="2" charset="2"/>
              <a:buChar char="•"/>
            </a:pPr>
            <a:r>
              <a:rPr lang="en-US"/>
              <a:t>Ensures lived experience members are not isolated or tokenized.</a:t>
            </a:r>
          </a:p>
          <a:p>
            <a:pPr>
              <a:buFont typeface="Arial" pitchFamily="2" charset="2"/>
              <a:buChar char="•"/>
            </a:pPr>
            <a:r>
              <a:rPr lang="en-US"/>
              <a:t>Create equitable structures in which people with lived experience are engaged in leadership.  </a:t>
            </a:r>
          </a:p>
          <a:p>
            <a:pPr>
              <a:buClr>
                <a:srgbClr val="FFB500"/>
              </a:buClr>
              <a:buFont typeface="Arial" pitchFamily="2" charset="2"/>
              <a:buChar char="•"/>
            </a:pPr>
            <a:r>
              <a:rPr lang="en-US"/>
              <a:t>Lived experience knowledge and clinical expertise is equally valued. </a:t>
            </a:r>
          </a:p>
          <a:p>
            <a:pPr>
              <a:buClr>
                <a:srgbClr val="FFB500"/>
              </a:buClr>
              <a:buFont typeface="Arial" pitchFamily="2" charset="2"/>
              <a:buChar char="•"/>
            </a:pPr>
            <a:endParaRPr lang="en-US"/>
          </a:p>
          <a:p>
            <a:pPr marL="0" indent="0">
              <a:buNone/>
            </a:pPr>
            <a:endParaRPr lang="en-US"/>
          </a:p>
          <a:p>
            <a:pPr>
              <a:buFont typeface="Arial" pitchFamily="2" charset="2"/>
              <a:buChar char="•"/>
            </a:pPr>
            <a:endParaRPr lang="en-US"/>
          </a:p>
        </p:txBody>
      </p:sp>
      <p:pic>
        <p:nvPicPr>
          <p:cNvPr id="8" name="Content Placeholder 7" descr="A cartoon of a person with different colored circles">
            <a:extLst>
              <a:ext uri="{FF2B5EF4-FFF2-40B4-BE49-F238E27FC236}">
                <a16:creationId xmlns:a16="http://schemas.microsoft.com/office/drawing/2014/main" id="{F983E073-32D2-359D-2966-70F5BE3279B5}"/>
              </a:ext>
            </a:extLst>
          </p:cNvPr>
          <p:cNvPicPr>
            <a:picLocks noGrp="1" noChangeAspect="1"/>
          </p:cNvPicPr>
          <p:nvPr>
            <p:ph sz="quarter" idx="13"/>
          </p:nvPr>
        </p:nvPicPr>
        <p:blipFill>
          <a:blip r:embed="rId3" cstate="print">
            <a:extLst>
              <a:ext uri="{28A0092B-C50C-407E-A947-70E740481C1C}">
                <a14:useLocalDpi xmlns:a14="http://schemas.microsoft.com/office/drawing/2010/main"/>
              </a:ext>
            </a:extLst>
          </a:blip>
          <a:srcRect b="-2"/>
          <a:stretch>
            <a:fillRect/>
          </a:stretch>
        </p:blipFill>
        <p:spPr>
          <a:xfrm>
            <a:off x="6214533" y="1778000"/>
            <a:ext cx="5370916" cy="4470400"/>
          </a:xfrm>
          <a:noFill/>
        </p:spPr>
      </p:pic>
      <p:sp>
        <p:nvSpPr>
          <p:cNvPr id="4" name="Slide Number Placeholder 3">
            <a:extLst>
              <a:ext uri="{FF2B5EF4-FFF2-40B4-BE49-F238E27FC236}">
                <a16:creationId xmlns:a16="http://schemas.microsoft.com/office/drawing/2014/main" id="{16ACA193-AE0D-8676-67BB-581C9C993228}"/>
              </a:ext>
            </a:extLst>
          </p:cNvPr>
          <p:cNvSpPr>
            <a:spLocks noGrp="1"/>
          </p:cNvSpPr>
          <p:nvPr>
            <p:ph type="sldNum" sz="quarter" idx="4"/>
          </p:nvPr>
        </p:nvSpPr>
        <p:spPr>
          <a:xfrm>
            <a:off x="8778240" y="6509622"/>
            <a:ext cx="2743200" cy="365125"/>
          </a:xfrm>
        </p:spPr>
        <p:txBody>
          <a:bodyPr anchor="ctr">
            <a:normAutofit/>
          </a:bodyPr>
          <a:lstStyle/>
          <a:p>
            <a:pPr>
              <a:spcAft>
                <a:spcPts val="600"/>
              </a:spcAft>
            </a:pPr>
            <a:fld id="{CA49D0EE-DE7F-324B-A84C-F36708423CDB}" type="slidenum">
              <a:rPr lang="en-US" smtClean="0"/>
              <a:pPr>
                <a:spcAft>
                  <a:spcPts val="600"/>
                </a:spcAft>
              </a:pPr>
              <a:t>15</a:t>
            </a:fld>
            <a:endParaRPr lang="en-US"/>
          </a:p>
        </p:txBody>
      </p:sp>
      <p:sp>
        <p:nvSpPr>
          <p:cNvPr id="6" name="Footer Placeholder 4">
            <a:extLst>
              <a:ext uri="{FF2B5EF4-FFF2-40B4-BE49-F238E27FC236}">
                <a16:creationId xmlns:a16="http://schemas.microsoft.com/office/drawing/2014/main" id="{201E1686-6AA5-90C2-974C-64E85A80C565}"/>
              </a:ext>
            </a:extLst>
          </p:cNvPr>
          <p:cNvSpPr>
            <a:spLocks noGrp="1"/>
          </p:cNvSpPr>
          <p:nvPr>
            <p:ph type="ftr" sz="quarter" idx="3"/>
          </p:nvPr>
        </p:nvSpPr>
        <p:spPr>
          <a:xfrm>
            <a:off x="670560" y="6536419"/>
            <a:ext cx="6150102" cy="338328"/>
          </a:xfrm>
        </p:spPr>
        <p:txBody>
          <a:bodyPr/>
          <a:lstStyle/>
          <a:p>
            <a:r>
              <a:rPr lang="en-US" dirty="0"/>
              <a:t>© 2025 Education Development Center | </a:t>
            </a:r>
            <a:r>
              <a:rPr lang="en-US" dirty="0" err="1"/>
              <a:t>ZeroSuicide.edc.org</a:t>
            </a:r>
            <a:endParaRPr lang="en-US" dirty="0"/>
          </a:p>
        </p:txBody>
      </p:sp>
    </p:spTree>
    <p:extLst>
      <p:ext uri="{BB962C8B-B14F-4D97-AF65-F5344CB8AC3E}">
        <p14:creationId xmlns:p14="http://schemas.microsoft.com/office/powerpoint/2010/main" val="1564588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D73B4-AB5A-09F1-92C6-1452CD77361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BE7832B-A316-3BA2-111F-01FCE86083DB}"/>
              </a:ext>
            </a:extLst>
          </p:cNvPr>
          <p:cNvSpPr>
            <a:spLocks noGrp="1"/>
          </p:cNvSpPr>
          <p:nvPr>
            <p:ph type="title"/>
          </p:nvPr>
        </p:nvSpPr>
        <p:spPr>
          <a:xfrm>
            <a:off x="612648" y="606370"/>
            <a:ext cx="10972800" cy="770996"/>
          </a:xfrm>
        </p:spPr>
        <p:txBody>
          <a:bodyPr/>
          <a:lstStyle/>
          <a:p>
            <a:r>
              <a:rPr lang="en-US">
                <a:solidFill>
                  <a:srgbClr val="E4505D"/>
                </a:solidFill>
                <a:latin typeface="Arial"/>
                <a:cs typeface="Arial"/>
              </a:rPr>
              <a:t>[REMOVE PRIOR TO PRESENTATION]</a:t>
            </a:r>
            <a:endParaRPr lang="en-US">
              <a:solidFill>
                <a:srgbClr val="E4505D"/>
              </a:solidFill>
            </a:endParaRPr>
          </a:p>
        </p:txBody>
      </p:sp>
      <p:sp>
        <p:nvSpPr>
          <p:cNvPr id="3" name="Slide Number Placeholder 1">
            <a:extLst>
              <a:ext uri="{FF2B5EF4-FFF2-40B4-BE49-F238E27FC236}">
                <a16:creationId xmlns:a16="http://schemas.microsoft.com/office/drawing/2014/main" id="{E5FFDC8A-A27A-7E8F-0B8B-EFDE663A4362}"/>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16</a:t>
            </a:fld>
            <a:endParaRPr lang="en-US"/>
          </a:p>
        </p:txBody>
      </p:sp>
      <p:sp>
        <p:nvSpPr>
          <p:cNvPr id="7" name="Content Placeholder 3">
            <a:extLst>
              <a:ext uri="{FF2B5EF4-FFF2-40B4-BE49-F238E27FC236}">
                <a16:creationId xmlns:a16="http://schemas.microsoft.com/office/drawing/2014/main" id="{8FF3EDF9-A769-B43B-BDE8-C43F479EEC54}"/>
              </a:ext>
            </a:extLst>
          </p:cNvPr>
          <p:cNvSpPr txBox="1">
            <a:spLocks/>
          </p:cNvSpPr>
          <p:nvPr/>
        </p:nvSpPr>
        <p:spPr>
          <a:xfrm>
            <a:off x="618128" y="3284053"/>
            <a:ext cx="9964365" cy="3590694"/>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10000"/>
              </a:lnSpc>
              <a:spcBef>
                <a:spcPts val="0"/>
              </a:spcBef>
              <a:spcAft>
                <a:spcPts val="1000"/>
              </a:spcAft>
              <a:buClr>
                <a:srgbClr val="CB1F54"/>
              </a:buClr>
              <a:buSzTx/>
              <a:buFontTx/>
              <a:buNone/>
              <a:tabLst/>
              <a:defRPr sz="1800" kern="120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0000"/>
              </a:lnSpc>
              <a:spcBef>
                <a:spcPts val="500"/>
              </a:spcBef>
              <a:buClr>
                <a:schemeClr val="accent1"/>
              </a:buClr>
              <a:buFontTx/>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10000"/>
              </a:lnSpc>
              <a:spcBef>
                <a:spcPts val="500"/>
              </a:spcBef>
              <a:buClr>
                <a:schemeClr val="accent1"/>
              </a:buClr>
              <a:buFontTx/>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10000"/>
              </a:lnSpc>
              <a:spcBef>
                <a:spcPts val="500"/>
              </a:spcBef>
              <a:buClr>
                <a:srgbClr val="CB1F54"/>
              </a:buClr>
              <a:buFontTx/>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CB1F54"/>
              </a:buClr>
              <a:buFontTx/>
              <a:buNone/>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chemeClr val="accent6"/>
              </a:buClr>
            </a:pPr>
            <a:r>
              <a:rPr lang="en-US" sz="1600" b="1"/>
              <a:t>If you wish to load the videos in a separate window, access them via our toolkit:</a:t>
            </a:r>
            <a:endParaRPr lang="en-US" sz="1600"/>
          </a:p>
          <a:p>
            <a:pPr>
              <a:buClr>
                <a:schemeClr val="accent6"/>
              </a:buClr>
            </a:pPr>
            <a:r>
              <a:rPr lang="en-US" sz="1600">
                <a:latin typeface="Arial"/>
                <a:cs typeface="Arial"/>
              </a:rPr>
              <a:t>Voices of Zero Suicide: </a:t>
            </a:r>
            <a:r>
              <a:rPr lang="en-US" sz="1600">
                <a:latin typeface="Arial"/>
                <a:cs typeface="Arial"/>
                <a:hlinkClick r:id="rId3"/>
              </a:rPr>
              <a:t>https://zerosuicide.edc.org/resources/resource-database/voices-zero-suicide</a:t>
            </a:r>
            <a:r>
              <a:rPr lang="en-US" sz="1600">
                <a:latin typeface="Arial"/>
                <a:cs typeface="Arial"/>
              </a:rPr>
              <a:t>    </a:t>
            </a:r>
            <a:endParaRPr lang="en-US" sz="1600" b="1">
              <a:latin typeface="Arial"/>
              <a:cs typeface="Arial"/>
            </a:endParaRPr>
          </a:p>
          <a:p>
            <a:pPr>
              <a:spcBef>
                <a:spcPts val="1000"/>
              </a:spcBef>
              <a:buClr>
                <a:schemeClr val="accent6"/>
              </a:buClr>
            </a:pPr>
            <a:r>
              <a:rPr lang="en-US" sz="1600" b="1"/>
              <a:t>If you wish to embed the videos, use the following Vimeo links:</a:t>
            </a:r>
          </a:p>
          <a:p>
            <a:pPr>
              <a:buClr>
                <a:schemeClr val="accent6"/>
              </a:buClr>
            </a:pPr>
            <a:r>
              <a:rPr lang="en-US" sz="1600">
                <a:latin typeface="Arial"/>
                <a:cs typeface="Arial"/>
              </a:rPr>
              <a:t>Voices of Zero Suicide: </a:t>
            </a:r>
            <a:r>
              <a:rPr lang="en-US" sz="1600">
                <a:latin typeface="Arial"/>
                <a:cs typeface="Arial"/>
                <a:hlinkClick r:id="rId4"/>
              </a:rPr>
              <a:t>https://vimeo.com/1014442192</a:t>
            </a:r>
            <a:r>
              <a:rPr lang="en-US" sz="1600">
                <a:latin typeface="Arial"/>
                <a:cs typeface="Arial"/>
              </a:rPr>
              <a:t> </a:t>
            </a:r>
            <a:endParaRPr lang="en-US" sz="1600"/>
          </a:p>
        </p:txBody>
      </p:sp>
      <p:sp>
        <p:nvSpPr>
          <p:cNvPr id="9" name="Content Placeholder 17">
            <a:extLst>
              <a:ext uri="{FF2B5EF4-FFF2-40B4-BE49-F238E27FC236}">
                <a16:creationId xmlns:a16="http://schemas.microsoft.com/office/drawing/2014/main" id="{B9EE8F46-3E26-8C03-A5F0-44ABBE99AB76}"/>
              </a:ext>
            </a:extLst>
          </p:cNvPr>
          <p:cNvSpPr>
            <a:spLocks noGrp="1"/>
          </p:cNvSpPr>
          <p:nvPr>
            <p:ph sz="quarter" idx="12"/>
          </p:nvPr>
        </p:nvSpPr>
        <p:spPr>
          <a:xfrm>
            <a:off x="606552" y="1341657"/>
            <a:ext cx="10967320" cy="2087343"/>
          </a:xfrm>
        </p:spPr>
        <p:txBody>
          <a:bodyPr vert="horz" lIns="91440" tIns="45720" rIns="91440" bIns="45720" rtlCol="0" anchor="t">
            <a:noAutofit/>
          </a:bodyPr>
          <a:lstStyle/>
          <a:p>
            <a:r>
              <a:rPr lang="en-US" b="0">
                <a:solidFill>
                  <a:schemeClr val="tx1"/>
                </a:solidFill>
                <a:latin typeface="Arial"/>
                <a:cs typeface="Arial"/>
              </a:rPr>
              <a:t>Show the video Voices of Zero Suicide. You may wish to access the Zero Suicide Toolkit and load the video in a separate window, or to embed the videos into your presentation using the links below. </a:t>
            </a:r>
            <a:br>
              <a:rPr lang="en-US" b="0">
                <a:latin typeface="Arial" panose="020B0604020202020204" pitchFamily="34" charset="0"/>
              </a:rPr>
            </a:br>
            <a:br>
              <a:rPr lang="en-US" b="0">
                <a:latin typeface="Arial" panose="020B0604020202020204" pitchFamily="34" charset="0"/>
              </a:rPr>
            </a:br>
            <a:r>
              <a:rPr lang="en-US" b="0">
                <a:solidFill>
                  <a:schemeClr val="tx1"/>
                </a:solidFill>
                <a:latin typeface="Arial"/>
                <a:cs typeface="Arial"/>
              </a:rPr>
              <a:t>NOTE: Be sure to test embedded videos beforehand; </a:t>
            </a:r>
            <a:r>
              <a:rPr lang="en-US" b="0" i="1">
                <a:solidFill>
                  <a:schemeClr val="tx1"/>
                </a:solidFill>
                <a:latin typeface="Arial"/>
                <a:cs typeface="Arial"/>
              </a:rPr>
              <a:t>the Vimeo software will show an error unless the video is embedded</a:t>
            </a:r>
          </a:p>
        </p:txBody>
      </p:sp>
      <p:sp>
        <p:nvSpPr>
          <p:cNvPr id="2" name="Footer Placeholder 4">
            <a:extLst>
              <a:ext uri="{FF2B5EF4-FFF2-40B4-BE49-F238E27FC236}">
                <a16:creationId xmlns:a16="http://schemas.microsoft.com/office/drawing/2014/main" id="{366113F8-8771-AA95-B163-DA570AA14F9C}"/>
              </a:ext>
            </a:extLst>
          </p:cNvPr>
          <p:cNvSpPr>
            <a:spLocks noGrp="1"/>
          </p:cNvSpPr>
          <p:nvPr>
            <p:ph type="ftr" sz="quarter" idx="3"/>
          </p:nvPr>
        </p:nvSpPr>
        <p:spPr>
          <a:xfrm>
            <a:off x="670560" y="6536419"/>
            <a:ext cx="6150102" cy="338328"/>
          </a:xfrm>
        </p:spPr>
        <p:txBody>
          <a:bodyPr/>
          <a:lstStyle/>
          <a:p>
            <a:r>
              <a:rPr lang="en-US" dirty="0"/>
              <a:t>© 2025 Education Development Center | </a:t>
            </a:r>
            <a:r>
              <a:rPr lang="en-US" dirty="0" err="1"/>
              <a:t>ZeroSuicide.edc.org</a:t>
            </a:r>
            <a:endParaRPr lang="en-US" dirty="0"/>
          </a:p>
        </p:txBody>
      </p:sp>
    </p:spTree>
    <p:extLst>
      <p:ext uri="{BB962C8B-B14F-4D97-AF65-F5344CB8AC3E}">
        <p14:creationId xmlns:p14="http://schemas.microsoft.com/office/powerpoint/2010/main" val="91339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5C5D326-E7FE-74DC-5E18-F8F04D9F7A94}"/>
              </a:ext>
            </a:extLst>
          </p:cNvPr>
          <p:cNvSpPr/>
          <p:nvPr/>
        </p:nvSpPr>
        <p:spPr>
          <a:xfrm>
            <a:off x="0" y="2008909"/>
            <a:ext cx="12192000" cy="4481628"/>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3">
                  <a:lumMod val="20000"/>
                  <a:lumOff val="80000"/>
                </a:schemeClr>
              </a:solidFill>
            </a:endParaRPr>
          </a:p>
        </p:txBody>
      </p:sp>
      <p:sp>
        <p:nvSpPr>
          <p:cNvPr id="6" name="Title 5">
            <a:extLst>
              <a:ext uri="{FF2B5EF4-FFF2-40B4-BE49-F238E27FC236}">
                <a16:creationId xmlns:a16="http://schemas.microsoft.com/office/drawing/2014/main" id="{0C020794-B2CE-4BDA-8B0D-1C0AC71C85ED}"/>
              </a:ext>
            </a:extLst>
          </p:cNvPr>
          <p:cNvSpPr>
            <a:spLocks noGrp="1"/>
          </p:cNvSpPr>
          <p:nvPr>
            <p:ph type="title"/>
          </p:nvPr>
        </p:nvSpPr>
        <p:spPr>
          <a:xfrm>
            <a:off x="612648" y="606370"/>
            <a:ext cx="10972800" cy="770996"/>
          </a:xfrm>
        </p:spPr>
        <p:txBody>
          <a:bodyPr/>
          <a:lstStyle/>
          <a:p>
            <a:r>
              <a:rPr lang="en-US"/>
              <a:t>Zero Suicide is a Team Effort</a:t>
            </a:r>
          </a:p>
        </p:txBody>
      </p:sp>
      <p:sp>
        <p:nvSpPr>
          <p:cNvPr id="3" name="Slide Number Placeholder 1">
            <a:extLst>
              <a:ext uri="{FF2B5EF4-FFF2-40B4-BE49-F238E27FC236}">
                <a16:creationId xmlns:a16="http://schemas.microsoft.com/office/drawing/2014/main" id="{DE61411C-4409-5F3D-5780-187B897A9888}"/>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17</a:t>
            </a:fld>
            <a:endParaRPr lang="en-US"/>
          </a:p>
        </p:txBody>
      </p:sp>
      <p:grpSp>
        <p:nvGrpSpPr>
          <p:cNvPr id="2" name="Group 2">
            <a:extLst>
              <a:ext uri="{FF2B5EF4-FFF2-40B4-BE49-F238E27FC236}">
                <a16:creationId xmlns:a16="http://schemas.microsoft.com/office/drawing/2014/main" id="{FD794089-BD1B-2956-06BD-10F04B9F405E}"/>
              </a:ext>
            </a:extLst>
          </p:cNvPr>
          <p:cNvGrpSpPr>
            <a:grpSpLocks noChangeAspect="1"/>
          </p:cNvGrpSpPr>
          <p:nvPr/>
        </p:nvGrpSpPr>
        <p:grpSpPr>
          <a:xfrm>
            <a:off x="5487579" y="1778932"/>
            <a:ext cx="2666165" cy="3887432"/>
            <a:chOff x="0" y="0"/>
            <a:chExt cx="7433717" cy="10972800"/>
          </a:xfrm>
          <a:effectLst>
            <a:outerShdw blurRad="50800" dist="38100" dir="5400000" algn="t" rotWithShape="0">
              <a:prstClr val="black">
                <a:alpha val="40000"/>
              </a:prstClr>
            </a:outerShdw>
          </a:effectLst>
        </p:grpSpPr>
        <p:pic>
          <p:nvPicPr>
            <p:cNvPr id="5" name="Picture 3">
              <a:extLst>
                <a:ext uri="{FF2B5EF4-FFF2-40B4-BE49-F238E27FC236}">
                  <a16:creationId xmlns:a16="http://schemas.microsoft.com/office/drawing/2014/main" id="{F7A805FD-7AFE-51DB-DB8B-1D4D4434EE2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7433717" cy="10972800"/>
            </a:xfrm>
            <a:prstGeom prst="rect">
              <a:avLst/>
            </a:prstGeom>
          </p:spPr>
        </p:pic>
      </p:grpSp>
      <p:sp>
        <p:nvSpPr>
          <p:cNvPr id="7" name="TextBox 12">
            <a:extLst>
              <a:ext uri="{FF2B5EF4-FFF2-40B4-BE49-F238E27FC236}">
                <a16:creationId xmlns:a16="http://schemas.microsoft.com/office/drawing/2014/main" id="{E7B68DC2-AADA-73C3-C83C-0F51C262741A}"/>
              </a:ext>
            </a:extLst>
          </p:cNvPr>
          <p:cNvSpPr txBox="1">
            <a:spLocks noChangeAspect="1"/>
          </p:cNvSpPr>
          <p:nvPr/>
        </p:nvSpPr>
        <p:spPr>
          <a:xfrm>
            <a:off x="670560" y="2524478"/>
            <a:ext cx="4196680" cy="3141886"/>
          </a:xfrm>
          <a:prstGeom prst="rect">
            <a:avLst/>
          </a:prstGeom>
        </p:spPr>
        <p:txBody>
          <a:bodyPr wrap="square" lIns="0" tIns="0" rIns="0" bIns="0" rtlCol="0" anchor="t">
            <a:spAutoFit/>
          </a:bodyPr>
          <a:lstStyle/>
          <a:p>
            <a:pPr marL="802640" lvl="1" indent="-457200" algn="l">
              <a:lnSpc>
                <a:spcPts val="3519"/>
              </a:lnSpc>
              <a:buClr>
                <a:schemeClr val="accent1"/>
              </a:buClr>
              <a:buFont typeface="Wingdings" pitchFamily="2" charset="2"/>
              <a:buChar char="§"/>
            </a:pPr>
            <a:r>
              <a:rPr lang="en-US" sz="2800" spc="-95">
                <a:latin typeface="Arial" panose="020B0604020202020204" pitchFamily="34" charset="0"/>
                <a:ea typeface="Canva Sans 2"/>
                <a:cs typeface="Arial" panose="020B0604020202020204" pitchFamily="34" charset="0"/>
                <a:sym typeface="Canva Sans 2"/>
              </a:rPr>
              <a:t>Everyone has a role to play in suicide prevention​</a:t>
            </a:r>
            <a:endParaRPr lang="en-US" sz="2800" spc="-95">
              <a:latin typeface="Arial" panose="020B0604020202020204" pitchFamily="34" charset="0"/>
              <a:ea typeface="Canva Sans 2"/>
              <a:cs typeface="Arial" panose="020B0604020202020204" pitchFamily="34" charset="0"/>
            </a:endParaRPr>
          </a:p>
          <a:p>
            <a:pPr marL="457200" indent="-457200" algn="l">
              <a:lnSpc>
                <a:spcPts val="3519"/>
              </a:lnSpc>
              <a:buClr>
                <a:schemeClr val="accent1"/>
              </a:buClr>
              <a:buFont typeface="Wingdings" pitchFamily="2" charset="2"/>
              <a:buChar char="§"/>
            </a:pPr>
            <a:endParaRPr lang="en-US" sz="2800" spc="-95">
              <a:latin typeface="Arial" panose="020B0604020202020204" pitchFamily="34" charset="0"/>
              <a:ea typeface="Canva Sans 2"/>
              <a:cs typeface="Arial" panose="020B0604020202020204" pitchFamily="34" charset="0"/>
            </a:endParaRPr>
          </a:p>
          <a:p>
            <a:pPr marL="802640" lvl="1" indent="-457200" algn="l">
              <a:lnSpc>
                <a:spcPts val="3519"/>
              </a:lnSpc>
              <a:buClr>
                <a:schemeClr val="accent1"/>
              </a:buClr>
              <a:buFont typeface="Wingdings" pitchFamily="2" charset="2"/>
              <a:buChar char="§"/>
            </a:pPr>
            <a:r>
              <a:rPr lang="en-US" sz="2800" spc="-95">
                <a:latin typeface="Arial" panose="020B0604020202020204" pitchFamily="34" charset="0"/>
                <a:ea typeface="Canva Sans 2"/>
                <a:cs typeface="Arial" panose="020B0604020202020204" pitchFamily="34" charset="0"/>
                <a:sym typeface="Canva Sans 2"/>
              </a:rPr>
              <a:t>Everyone will get some training specific to your role</a:t>
            </a:r>
            <a:endParaRPr lang="en-US" sz="2800" spc="-95">
              <a:latin typeface="Arial" panose="020B0604020202020204" pitchFamily="34" charset="0"/>
              <a:ea typeface="Canva Sans 2"/>
              <a:cs typeface="Arial" panose="020B0604020202020204" pitchFamily="34" charset="0"/>
            </a:endParaRPr>
          </a:p>
        </p:txBody>
      </p:sp>
      <p:grpSp>
        <p:nvGrpSpPr>
          <p:cNvPr id="9" name="Group 4">
            <a:extLst>
              <a:ext uri="{FF2B5EF4-FFF2-40B4-BE49-F238E27FC236}">
                <a16:creationId xmlns:a16="http://schemas.microsoft.com/office/drawing/2014/main" id="{68D1C7BC-5FD4-F780-1A48-9033F4E61892}"/>
              </a:ext>
            </a:extLst>
          </p:cNvPr>
          <p:cNvGrpSpPr/>
          <p:nvPr/>
        </p:nvGrpSpPr>
        <p:grpSpPr>
          <a:xfrm>
            <a:off x="8376423" y="606370"/>
            <a:ext cx="3202929" cy="2671824"/>
            <a:chOff x="0" y="0"/>
            <a:chExt cx="6405857" cy="5343649"/>
          </a:xfrm>
          <a:effectLst>
            <a:outerShdw blurRad="50800" dist="38100" dir="5400000" algn="t" rotWithShape="0">
              <a:prstClr val="black">
                <a:alpha val="40000"/>
              </a:prstClr>
            </a:outerShdw>
          </a:effectLst>
        </p:grpSpPr>
        <p:pic>
          <p:nvPicPr>
            <p:cNvPr id="10" name="Picture 5">
              <a:extLst>
                <a:ext uri="{FF2B5EF4-FFF2-40B4-BE49-F238E27FC236}">
                  <a16:creationId xmlns:a16="http://schemas.microsoft.com/office/drawing/2014/main" id="{C2A8E0A7-1D01-4D9E-88F5-1F4C0171748B}"/>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0" y="0"/>
              <a:ext cx="6405857" cy="5343649"/>
            </a:xfrm>
            <a:prstGeom prst="rect">
              <a:avLst/>
            </a:prstGeom>
          </p:spPr>
        </p:pic>
      </p:grpSp>
      <p:grpSp>
        <p:nvGrpSpPr>
          <p:cNvPr id="11" name="Group 6">
            <a:extLst>
              <a:ext uri="{FF2B5EF4-FFF2-40B4-BE49-F238E27FC236}">
                <a16:creationId xmlns:a16="http://schemas.microsoft.com/office/drawing/2014/main" id="{1938C8EF-1533-D31D-4568-861CF97BD8A1}"/>
              </a:ext>
            </a:extLst>
          </p:cNvPr>
          <p:cNvGrpSpPr/>
          <p:nvPr/>
        </p:nvGrpSpPr>
        <p:grpSpPr>
          <a:xfrm>
            <a:off x="8376422" y="3478566"/>
            <a:ext cx="3202929" cy="2671824"/>
            <a:chOff x="0" y="0"/>
            <a:chExt cx="6405857" cy="5343649"/>
          </a:xfrm>
          <a:effectLst>
            <a:outerShdw blurRad="50800" dist="38100" dir="5400000" algn="t" rotWithShape="0">
              <a:prstClr val="black">
                <a:alpha val="40000"/>
              </a:prstClr>
            </a:outerShdw>
          </a:effectLst>
        </p:grpSpPr>
        <p:pic>
          <p:nvPicPr>
            <p:cNvPr id="12" name="Picture 7">
              <a:extLst>
                <a:ext uri="{FF2B5EF4-FFF2-40B4-BE49-F238E27FC236}">
                  <a16:creationId xmlns:a16="http://schemas.microsoft.com/office/drawing/2014/main" id="{CDA08E5F-F4A5-9D25-BCA5-5515EF151E68}"/>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0" y="0"/>
              <a:ext cx="6405857" cy="5343649"/>
            </a:xfrm>
            <a:prstGeom prst="rect">
              <a:avLst/>
            </a:prstGeom>
          </p:spPr>
        </p:pic>
      </p:grpSp>
      <p:grpSp>
        <p:nvGrpSpPr>
          <p:cNvPr id="15" name="Group 13">
            <a:extLst>
              <a:ext uri="{FF2B5EF4-FFF2-40B4-BE49-F238E27FC236}">
                <a16:creationId xmlns:a16="http://schemas.microsoft.com/office/drawing/2014/main" id="{1FA4C54F-48FA-40CC-38A6-7208DF1FD223}"/>
              </a:ext>
            </a:extLst>
          </p:cNvPr>
          <p:cNvGrpSpPr>
            <a:grpSpLocks noChangeAspect="1"/>
          </p:cNvGrpSpPr>
          <p:nvPr/>
        </p:nvGrpSpPr>
        <p:grpSpPr>
          <a:xfrm>
            <a:off x="-77" y="-91684"/>
            <a:ext cx="499082" cy="6611356"/>
            <a:chOff x="0" y="-38100"/>
            <a:chExt cx="326994" cy="2747433"/>
          </a:xfrm>
        </p:grpSpPr>
        <p:sp>
          <p:nvSpPr>
            <p:cNvPr id="16" name="Freeform 14">
              <a:extLst>
                <a:ext uri="{FF2B5EF4-FFF2-40B4-BE49-F238E27FC236}">
                  <a16:creationId xmlns:a16="http://schemas.microsoft.com/office/drawing/2014/main" id="{BB37F58D-1014-53A6-6550-14204FD4BF64}"/>
                </a:ext>
              </a:extLst>
            </p:cNvPr>
            <p:cNvSpPr/>
            <p:nvPr/>
          </p:nvSpPr>
          <p:spPr>
            <a:xfrm>
              <a:off x="0" y="0"/>
              <a:ext cx="326994" cy="2709333"/>
            </a:xfrm>
            <a:custGeom>
              <a:avLst/>
              <a:gdLst/>
              <a:ahLst/>
              <a:cxnLst/>
              <a:rect l="l" t="t" r="r" b="b"/>
              <a:pathLst>
                <a:path w="326994" h="2709333">
                  <a:moveTo>
                    <a:pt x="0" y="0"/>
                  </a:moveTo>
                  <a:lnTo>
                    <a:pt x="326994" y="0"/>
                  </a:lnTo>
                  <a:lnTo>
                    <a:pt x="326994" y="2709333"/>
                  </a:lnTo>
                  <a:lnTo>
                    <a:pt x="0" y="2709333"/>
                  </a:lnTo>
                  <a:close/>
                </a:path>
              </a:pathLst>
            </a:custGeom>
            <a:solidFill>
              <a:srgbClr val="FDB301"/>
            </a:solidFill>
          </p:spPr>
          <p:txBody>
            <a:bodyPr/>
            <a:lstStyle/>
            <a:p>
              <a:endParaRPr lang="en-US"/>
            </a:p>
          </p:txBody>
        </p:sp>
        <p:sp>
          <p:nvSpPr>
            <p:cNvPr id="17" name="TextBox 15">
              <a:extLst>
                <a:ext uri="{FF2B5EF4-FFF2-40B4-BE49-F238E27FC236}">
                  <a16:creationId xmlns:a16="http://schemas.microsoft.com/office/drawing/2014/main" id="{683A70B7-BB91-2DD4-FB83-013DFEA362DF}"/>
                </a:ext>
              </a:extLst>
            </p:cNvPr>
            <p:cNvSpPr txBox="1"/>
            <p:nvPr/>
          </p:nvSpPr>
          <p:spPr>
            <a:xfrm>
              <a:off x="0" y="-38100"/>
              <a:ext cx="326994" cy="2747433"/>
            </a:xfrm>
            <a:prstGeom prst="rect">
              <a:avLst/>
            </a:prstGeom>
          </p:spPr>
          <p:txBody>
            <a:bodyPr lIns="50800" tIns="50800" rIns="50800" bIns="50800" rtlCol="0" anchor="ctr"/>
            <a:lstStyle/>
            <a:p>
              <a:pPr algn="ctr">
                <a:lnSpc>
                  <a:spcPts val="2659"/>
                </a:lnSpc>
                <a:spcBef>
                  <a:spcPct val="0"/>
                </a:spcBef>
              </a:pPr>
              <a:endParaRPr/>
            </a:p>
          </p:txBody>
        </p:sp>
      </p:grpSp>
      <p:cxnSp>
        <p:nvCxnSpPr>
          <p:cNvPr id="19" name="Straight Connector 18">
            <a:extLst>
              <a:ext uri="{FF2B5EF4-FFF2-40B4-BE49-F238E27FC236}">
                <a16:creationId xmlns:a16="http://schemas.microsoft.com/office/drawing/2014/main" id="{6A7E9F3F-F831-F07B-3331-19AF8D40903B}"/>
              </a:ext>
            </a:extLst>
          </p:cNvPr>
          <p:cNvCxnSpPr>
            <a:cxnSpLocks/>
          </p:cNvCxnSpPr>
          <p:nvPr/>
        </p:nvCxnSpPr>
        <p:spPr>
          <a:xfrm>
            <a:off x="716417" y="1369892"/>
            <a:ext cx="28996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3532D5A2-91F8-3F4C-E1A0-936B99B8E16B}"/>
              </a:ext>
            </a:extLst>
          </p:cNvPr>
          <p:cNvSpPr>
            <a:spLocks noGrp="1"/>
          </p:cNvSpPr>
          <p:nvPr>
            <p:ph type="ftr" sz="quarter" idx="3"/>
          </p:nvPr>
        </p:nvSpPr>
        <p:spPr>
          <a:xfrm>
            <a:off x="670560" y="6536419"/>
            <a:ext cx="6150102" cy="338328"/>
          </a:xfrm>
        </p:spPr>
        <p:txBody>
          <a:bodyPr/>
          <a:lstStyle/>
          <a:p>
            <a:r>
              <a:rPr lang="en-US" dirty="0"/>
              <a:t>© 2025 Education Development Center | </a:t>
            </a:r>
            <a:r>
              <a:rPr lang="en-US" dirty="0" err="1"/>
              <a:t>ZeroSuicide.edc.org</a:t>
            </a:r>
            <a:endParaRPr lang="en-US" dirty="0"/>
          </a:p>
        </p:txBody>
      </p:sp>
    </p:spTree>
    <p:extLst>
      <p:ext uri="{BB962C8B-B14F-4D97-AF65-F5344CB8AC3E}">
        <p14:creationId xmlns:p14="http://schemas.microsoft.com/office/powerpoint/2010/main" val="399316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52B2529B-806C-3C05-D0E4-75E1D02AD5B7}"/>
              </a:ext>
            </a:extLst>
          </p:cNvPr>
          <p:cNvSpPr/>
          <p:nvPr/>
        </p:nvSpPr>
        <p:spPr>
          <a:xfrm>
            <a:off x="0" y="2493819"/>
            <a:ext cx="12192000" cy="3996718"/>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3">
                  <a:lumMod val="20000"/>
                  <a:lumOff val="80000"/>
                </a:schemeClr>
              </a:solidFill>
            </a:endParaRPr>
          </a:p>
        </p:txBody>
      </p:sp>
      <p:grpSp>
        <p:nvGrpSpPr>
          <p:cNvPr id="36" name="Group 10">
            <a:extLst>
              <a:ext uri="{FF2B5EF4-FFF2-40B4-BE49-F238E27FC236}">
                <a16:creationId xmlns:a16="http://schemas.microsoft.com/office/drawing/2014/main" id="{D11BC190-53E9-997D-C6A3-2541ABF4D7F7}"/>
              </a:ext>
            </a:extLst>
          </p:cNvPr>
          <p:cNvGrpSpPr/>
          <p:nvPr/>
        </p:nvGrpSpPr>
        <p:grpSpPr>
          <a:xfrm>
            <a:off x="812383" y="3168944"/>
            <a:ext cx="3273587" cy="2855832"/>
            <a:chOff x="0" y="0"/>
            <a:chExt cx="1293269" cy="1128229"/>
          </a:xfrm>
        </p:grpSpPr>
        <p:sp>
          <p:nvSpPr>
            <p:cNvPr id="37" name="Freeform 11">
              <a:extLst>
                <a:ext uri="{FF2B5EF4-FFF2-40B4-BE49-F238E27FC236}">
                  <a16:creationId xmlns:a16="http://schemas.microsoft.com/office/drawing/2014/main" id="{63A50269-07E7-78BC-C441-F0180C842F8F}"/>
                </a:ext>
              </a:extLst>
            </p:cNvPr>
            <p:cNvSpPr/>
            <p:nvPr/>
          </p:nvSpPr>
          <p:spPr>
            <a:xfrm>
              <a:off x="0" y="0"/>
              <a:ext cx="1293269" cy="1128229"/>
            </a:xfrm>
            <a:custGeom>
              <a:avLst/>
              <a:gdLst/>
              <a:ahLst/>
              <a:cxnLst/>
              <a:rect l="l" t="t" r="r" b="b"/>
              <a:pathLst>
                <a:path w="1293269" h="1128229">
                  <a:moveTo>
                    <a:pt x="36263" y="0"/>
                  </a:moveTo>
                  <a:lnTo>
                    <a:pt x="1257006" y="0"/>
                  </a:lnTo>
                  <a:cubicBezTo>
                    <a:pt x="1266624" y="0"/>
                    <a:pt x="1275847" y="3821"/>
                    <a:pt x="1282648" y="10621"/>
                  </a:cubicBezTo>
                  <a:cubicBezTo>
                    <a:pt x="1289448" y="17422"/>
                    <a:pt x="1293269" y="26645"/>
                    <a:pt x="1293269" y="36263"/>
                  </a:cubicBezTo>
                  <a:lnTo>
                    <a:pt x="1293269" y="1091966"/>
                  </a:lnTo>
                  <a:cubicBezTo>
                    <a:pt x="1293269" y="1111993"/>
                    <a:pt x="1277033" y="1128229"/>
                    <a:pt x="1257006" y="1128229"/>
                  </a:cubicBezTo>
                  <a:lnTo>
                    <a:pt x="36263" y="1128229"/>
                  </a:lnTo>
                  <a:cubicBezTo>
                    <a:pt x="26645" y="1128229"/>
                    <a:pt x="17422" y="1124408"/>
                    <a:pt x="10621" y="1117607"/>
                  </a:cubicBezTo>
                  <a:cubicBezTo>
                    <a:pt x="3821" y="1110807"/>
                    <a:pt x="0" y="1101583"/>
                    <a:pt x="0" y="1091966"/>
                  </a:cubicBezTo>
                  <a:lnTo>
                    <a:pt x="0" y="36263"/>
                  </a:lnTo>
                  <a:cubicBezTo>
                    <a:pt x="0" y="26645"/>
                    <a:pt x="3821" y="17422"/>
                    <a:pt x="10621" y="10621"/>
                  </a:cubicBezTo>
                  <a:cubicBezTo>
                    <a:pt x="17422" y="3821"/>
                    <a:pt x="26645" y="0"/>
                    <a:pt x="36263" y="0"/>
                  </a:cubicBezTo>
                  <a:close/>
                </a:path>
              </a:pathLst>
            </a:custGeom>
            <a:solidFill>
              <a:schemeClr val="tx2"/>
            </a:solidFill>
            <a:ln cap="rnd">
              <a:noFill/>
              <a:prstDash val="solid"/>
              <a:round/>
            </a:ln>
          </p:spPr>
          <p:txBody>
            <a:bodyPr/>
            <a:lstStyle/>
            <a:p>
              <a:endParaRPr lang="en-US"/>
            </a:p>
          </p:txBody>
        </p:sp>
        <p:sp>
          <p:nvSpPr>
            <p:cNvPr id="38" name="TextBox 12">
              <a:extLst>
                <a:ext uri="{FF2B5EF4-FFF2-40B4-BE49-F238E27FC236}">
                  <a16:creationId xmlns:a16="http://schemas.microsoft.com/office/drawing/2014/main" id="{8EA2B62F-D311-7531-25F8-745953423EE8}"/>
                </a:ext>
              </a:extLst>
            </p:cNvPr>
            <p:cNvSpPr txBox="1"/>
            <p:nvPr/>
          </p:nvSpPr>
          <p:spPr>
            <a:xfrm>
              <a:off x="0" y="104775"/>
              <a:ext cx="1293269" cy="1023453"/>
            </a:xfrm>
            <a:prstGeom prst="rect">
              <a:avLst/>
            </a:prstGeom>
          </p:spPr>
          <p:txBody>
            <a:bodyPr lIns="33867" tIns="33867" rIns="33867" bIns="33867" rtlCol="0" anchor="ctr"/>
            <a:lstStyle/>
            <a:p>
              <a:pPr algn="ctr">
                <a:lnSpc>
                  <a:spcPts val="533"/>
                </a:lnSpc>
              </a:pPr>
              <a:endParaRPr sz="1200" b="1">
                <a:latin typeface="Calibri"/>
                <a:cs typeface="Calibri"/>
              </a:endParaRPr>
            </a:p>
          </p:txBody>
        </p:sp>
      </p:grpSp>
      <p:sp>
        <p:nvSpPr>
          <p:cNvPr id="6" name="Title 5">
            <a:extLst>
              <a:ext uri="{FF2B5EF4-FFF2-40B4-BE49-F238E27FC236}">
                <a16:creationId xmlns:a16="http://schemas.microsoft.com/office/drawing/2014/main" id="{0C020794-B2CE-4BDA-8B0D-1C0AC71C85ED}"/>
              </a:ext>
            </a:extLst>
          </p:cNvPr>
          <p:cNvSpPr>
            <a:spLocks noGrp="1"/>
          </p:cNvSpPr>
          <p:nvPr>
            <p:ph type="title"/>
          </p:nvPr>
        </p:nvSpPr>
        <p:spPr>
          <a:xfrm>
            <a:off x="609600" y="394311"/>
            <a:ext cx="10972800" cy="1889756"/>
          </a:xfrm>
        </p:spPr>
        <p:txBody>
          <a:bodyPr/>
          <a:lstStyle/>
          <a:p>
            <a:pPr algn="ctr">
              <a:lnSpc>
                <a:spcPct val="100000"/>
              </a:lnSpc>
            </a:pPr>
            <a:r>
              <a:rPr lang="en-US" sz="4000"/>
              <a:t>Aim for </a:t>
            </a:r>
            <a:r>
              <a:rPr lang="en-US" sz="4000">
                <a:solidFill>
                  <a:schemeClr val="accent1"/>
                </a:solidFill>
              </a:rPr>
              <a:t>ZERO</a:t>
            </a:r>
            <a:r>
              <a:rPr lang="en-US" sz="4000"/>
              <a:t> and Prepare </a:t>
            </a:r>
            <a:br>
              <a:rPr lang="en-US" sz="4000"/>
            </a:br>
            <a:r>
              <a:rPr lang="en-US" sz="4000"/>
              <a:t>to Support Staff When a </a:t>
            </a:r>
            <a:br>
              <a:rPr lang="en-US" sz="4000"/>
            </a:br>
            <a:r>
              <a:rPr lang="en-US" sz="4000"/>
              <a:t>Patient Dies by Suicide</a:t>
            </a:r>
            <a:br>
              <a:rPr lang="en-US" sz="4000"/>
            </a:br>
            <a:endParaRPr lang="en-US" sz="4000"/>
          </a:p>
        </p:txBody>
      </p:sp>
      <p:sp>
        <p:nvSpPr>
          <p:cNvPr id="3" name="Slide Number Placeholder 1">
            <a:extLst>
              <a:ext uri="{FF2B5EF4-FFF2-40B4-BE49-F238E27FC236}">
                <a16:creationId xmlns:a16="http://schemas.microsoft.com/office/drawing/2014/main" id="{DE61411C-4409-5F3D-5780-187B897A9888}"/>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18</a:t>
            </a:fld>
            <a:endParaRPr lang="en-US"/>
          </a:p>
        </p:txBody>
      </p:sp>
      <p:grpSp>
        <p:nvGrpSpPr>
          <p:cNvPr id="9" name="Group 6">
            <a:extLst>
              <a:ext uri="{FF2B5EF4-FFF2-40B4-BE49-F238E27FC236}">
                <a16:creationId xmlns:a16="http://schemas.microsoft.com/office/drawing/2014/main" id="{98129AD2-45ED-32F5-FB6E-52C858095C68}"/>
              </a:ext>
            </a:extLst>
          </p:cNvPr>
          <p:cNvGrpSpPr/>
          <p:nvPr/>
        </p:nvGrpSpPr>
        <p:grpSpPr>
          <a:xfrm>
            <a:off x="1965099" y="2666631"/>
            <a:ext cx="885859" cy="870492"/>
            <a:chOff x="0" y="0"/>
            <a:chExt cx="513522" cy="504614"/>
          </a:xfrm>
        </p:grpSpPr>
        <p:sp>
          <p:nvSpPr>
            <p:cNvPr id="10" name="Freeform 7">
              <a:extLst>
                <a:ext uri="{FF2B5EF4-FFF2-40B4-BE49-F238E27FC236}">
                  <a16:creationId xmlns:a16="http://schemas.microsoft.com/office/drawing/2014/main" id="{E1007833-D35E-6172-0797-71A24958DA92}"/>
                </a:ext>
              </a:extLst>
            </p:cNvPr>
            <p:cNvSpPr/>
            <p:nvPr/>
          </p:nvSpPr>
          <p:spPr>
            <a:xfrm>
              <a:off x="0" y="0"/>
              <a:ext cx="513522" cy="504614"/>
            </a:xfrm>
            <a:custGeom>
              <a:avLst/>
              <a:gdLst/>
              <a:ahLst/>
              <a:cxnLst/>
              <a:rect l="l" t="t" r="r" b="b"/>
              <a:pathLst>
                <a:path w="513522" h="504614">
                  <a:moveTo>
                    <a:pt x="134005" y="0"/>
                  </a:moveTo>
                  <a:lnTo>
                    <a:pt x="379517" y="0"/>
                  </a:lnTo>
                  <a:cubicBezTo>
                    <a:pt x="453525" y="0"/>
                    <a:pt x="513522" y="59996"/>
                    <a:pt x="513522" y="134005"/>
                  </a:cubicBezTo>
                  <a:lnTo>
                    <a:pt x="513522" y="370609"/>
                  </a:lnTo>
                  <a:cubicBezTo>
                    <a:pt x="513522" y="406149"/>
                    <a:pt x="499403" y="440234"/>
                    <a:pt x="474272" y="465364"/>
                  </a:cubicBezTo>
                  <a:cubicBezTo>
                    <a:pt x="449142" y="490495"/>
                    <a:pt x="415057" y="504614"/>
                    <a:pt x="379517" y="504614"/>
                  </a:cubicBezTo>
                  <a:lnTo>
                    <a:pt x="134005" y="504614"/>
                  </a:lnTo>
                  <a:cubicBezTo>
                    <a:pt x="59996" y="504614"/>
                    <a:pt x="0" y="444618"/>
                    <a:pt x="0" y="370609"/>
                  </a:cubicBezTo>
                  <a:lnTo>
                    <a:pt x="0" y="134005"/>
                  </a:lnTo>
                  <a:cubicBezTo>
                    <a:pt x="0" y="59996"/>
                    <a:pt x="59996" y="0"/>
                    <a:pt x="134005" y="0"/>
                  </a:cubicBezTo>
                  <a:close/>
                </a:path>
              </a:pathLst>
            </a:custGeom>
            <a:solidFill>
              <a:srgbClr val="FCB400"/>
            </a:solidFill>
            <a:ln cap="rnd">
              <a:noFill/>
              <a:prstDash val="solid"/>
              <a:round/>
            </a:ln>
          </p:spPr>
          <p:txBody>
            <a:bodyPr/>
            <a:lstStyle/>
            <a:p>
              <a:endParaRPr lang="en-US"/>
            </a:p>
          </p:txBody>
        </p:sp>
        <p:sp>
          <p:nvSpPr>
            <p:cNvPr id="11" name="TextBox 8">
              <a:extLst>
                <a:ext uri="{FF2B5EF4-FFF2-40B4-BE49-F238E27FC236}">
                  <a16:creationId xmlns:a16="http://schemas.microsoft.com/office/drawing/2014/main" id="{01D3BC8D-656E-EEE7-1A7C-89675F74B580}"/>
                </a:ext>
              </a:extLst>
            </p:cNvPr>
            <p:cNvSpPr txBox="1"/>
            <p:nvPr/>
          </p:nvSpPr>
          <p:spPr>
            <a:xfrm>
              <a:off x="0" y="95250"/>
              <a:ext cx="513522" cy="409364"/>
            </a:xfrm>
            <a:prstGeom prst="rect">
              <a:avLst/>
            </a:prstGeom>
          </p:spPr>
          <p:txBody>
            <a:bodyPr lIns="17973" tIns="17973" rIns="17973" bIns="17973" rtlCol="0" anchor="ctr"/>
            <a:lstStyle/>
            <a:p>
              <a:pPr algn="ctr">
                <a:lnSpc>
                  <a:spcPts val="533"/>
                </a:lnSpc>
                <a:spcBef>
                  <a:spcPct val="0"/>
                </a:spcBef>
              </a:pPr>
              <a:endParaRPr sz="1200" b="1">
                <a:latin typeface="Calibri"/>
                <a:cs typeface="Calibri"/>
              </a:endParaRPr>
            </a:p>
          </p:txBody>
        </p:sp>
      </p:grpSp>
      <p:sp>
        <p:nvSpPr>
          <p:cNvPr id="12" name="TextBox 9">
            <a:extLst>
              <a:ext uri="{FF2B5EF4-FFF2-40B4-BE49-F238E27FC236}">
                <a16:creationId xmlns:a16="http://schemas.microsoft.com/office/drawing/2014/main" id="{8D30F60F-3874-2AE0-4539-CB1BD1DA6F1C}"/>
              </a:ext>
            </a:extLst>
          </p:cNvPr>
          <p:cNvSpPr txBox="1"/>
          <p:nvPr/>
        </p:nvSpPr>
        <p:spPr>
          <a:xfrm>
            <a:off x="2012667" y="2822067"/>
            <a:ext cx="742692" cy="718595"/>
          </a:xfrm>
          <a:prstGeom prst="rect">
            <a:avLst/>
          </a:prstGeom>
        </p:spPr>
        <p:txBody>
          <a:bodyPr wrap="square" lIns="0" tIns="0" rIns="0" bIns="0" rtlCol="0" anchor="ctr">
            <a:spAutoFit/>
          </a:bodyPr>
          <a:lstStyle/>
          <a:p>
            <a:pPr algn="ctr">
              <a:lnSpc>
                <a:spcPts val="5550"/>
              </a:lnSpc>
            </a:pPr>
            <a:r>
              <a:rPr lang="en-US" sz="6167" b="1" spc="-493">
                <a:solidFill>
                  <a:schemeClr val="bg1"/>
                </a:solidFill>
                <a:latin typeface="Arial" panose="020B0604020202020204" pitchFamily="34" charset="0"/>
                <a:ea typeface="Canva Sans 2 Bold"/>
                <a:cs typeface="Arial" panose="020B0604020202020204" pitchFamily="34" charset="0"/>
                <a:sym typeface="Canva Sans 2 Bold"/>
              </a:rPr>
              <a:t>1</a:t>
            </a:r>
          </a:p>
        </p:txBody>
      </p:sp>
      <p:grpSp>
        <p:nvGrpSpPr>
          <p:cNvPr id="13" name="Group 10">
            <a:extLst>
              <a:ext uri="{FF2B5EF4-FFF2-40B4-BE49-F238E27FC236}">
                <a16:creationId xmlns:a16="http://schemas.microsoft.com/office/drawing/2014/main" id="{5A0F75DA-101E-ED2A-59CC-21407E498340}"/>
              </a:ext>
            </a:extLst>
          </p:cNvPr>
          <p:cNvGrpSpPr/>
          <p:nvPr/>
        </p:nvGrpSpPr>
        <p:grpSpPr>
          <a:xfrm>
            <a:off x="4459207" y="3168944"/>
            <a:ext cx="3273587" cy="2855832"/>
            <a:chOff x="0" y="0"/>
            <a:chExt cx="1293269" cy="1128229"/>
          </a:xfrm>
        </p:grpSpPr>
        <p:sp>
          <p:nvSpPr>
            <p:cNvPr id="14" name="Freeform 11">
              <a:extLst>
                <a:ext uri="{FF2B5EF4-FFF2-40B4-BE49-F238E27FC236}">
                  <a16:creationId xmlns:a16="http://schemas.microsoft.com/office/drawing/2014/main" id="{E774305B-2DA5-7784-9F83-659426A6D3C5}"/>
                </a:ext>
              </a:extLst>
            </p:cNvPr>
            <p:cNvSpPr/>
            <p:nvPr/>
          </p:nvSpPr>
          <p:spPr>
            <a:xfrm>
              <a:off x="0" y="0"/>
              <a:ext cx="1293269" cy="1128229"/>
            </a:xfrm>
            <a:custGeom>
              <a:avLst/>
              <a:gdLst/>
              <a:ahLst/>
              <a:cxnLst/>
              <a:rect l="l" t="t" r="r" b="b"/>
              <a:pathLst>
                <a:path w="1293269" h="1128229">
                  <a:moveTo>
                    <a:pt x="36263" y="0"/>
                  </a:moveTo>
                  <a:lnTo>
                    <a:pt x="1257006" y="0"/>
                  </a:lnTo>
                  <a:cubicBezTo>
                    <a:pt x="1266624" y="0"/>
                    <a:pt x="1275847" y="3821"/>
                    <a:pt x="1282648" y="10621"/>
                  </a:cubicBezTo>
                  <a:cubicBezTo>
                    <a:pt x="1289448" y="17422"/>
                    <a:pt x="1293269" y="26645"/>
                    <a:pt x="1293269" y="36263"/>
                  </a:cubicBezTo>
                  <a:lnTo>
                    <a:pt x="1293269" y="1091966"/>
                  </a:lnTo>
                  <a:cubicBezTo>
                    <a:pt x="1293269" y="1111993"/>
                    <a:pt x="1277033" y="1128229"/>
                    <a:pt x="1257006" y="1128229"/>
                  </a:cubicBezTo>
                  <a:lnTo>
                    <a:pt x="36263" y="1128229"/>
                  </a:lnTo>
                  <a:cubicBezTo>
                    <a:pt x="26645" y="1128229"/>
                    <a:pt x="17422" y="1124408"/>
                    <a:pt x="10621" y="1117607"/>
                  </a:cubicBezTo>
                  <a:cubicBezTo>
                    <a:pt x="3821" y="1110807"/>
                    <a:pt x="0" y="1101583"/>
                    <a:pt x="0" y="1091966"/>
                  </a:cubicBezTo>
                  <a:lnTo>
                    <a:pt x="0" y="36263"/>
                  </a:lnTo>
                  <a:cubicBezTo>
                    <a:pt x="0" y="26645"/>
                    <a:pt x="3821" y="17422"/>
                    <a:pt x="10621" y="10621"/>
                  </a:cubicBezTo>
                  <a:cubicBezTo>
                    <a:pt x="17422" y="3821"/>
                    <a:pt x="26645" y="0"/>
                    <a:pt x="36263" y="0"/>
                  </a:cubicBezTo>
                  <a:close/>
                </a:path>
              </a:pathLst>
            </a:custGeom>
            <a:solidFill>
              <a:srgbClr val="D9D9D9"/>
            </a:solidFill>
            <a:ln cap="rnd">
              <a:noFill/>
              <a:prstDash val="solid"/>
              <a:round/>
            </a:ln>
          </p:spPr>
          <p:txBody>
            <a:bodyPr/>
            <a:lstStyle/>
            <a:p>
              <a:endParaRPr lang="en-US"/>
            </a:p>
          </p:txBody>
        </p:sp>
        <p:sp>
          <p:nvSpPr>
            <p:cNvPr id="15" name="TextBox 12">
              <a:extLst>
                <a:ext uri="{FF2B5EF4-FFF2-40B4-BE49-F238E27FC236}">
                  <a16:creationId xmlns:a16="http://schemas.microsoft.com/office/drawing/2014/main" id="{A687085C-7314-CFF4-144D-0F3F799ACC60}"/>
                </a:ext>
              </a:extLst>
            </p:cNvPr>
            <p:cNvSpPr txBox="1"/>
            <p:nvPr/>
          </p:nvSpPr>
          <p:spPr>
            <a:xfrm>
              <a:off x="0" y="104775"/>
              <a:ext cx="1293269" cy="1023453"/>
            </a:xfrm>
            <a:prstGeom prst="rect">
              <a:avLst/>
            </a:prstGeom>
          </p:spPr>
          <p:txBody>
            <a:bodyPr lIns="33867" tIns="33867" rIns="33867" bIns="33867" rtlCol="0" anchor="ctr"/>
            <a:lstStyle/>
            <a:p>
              <a:pPr algn="ctr">
                <a:lnSpc>
                  <a:spcPts val="533"/>
                </a:lnSpc>
              </a:pPr>
              <a:endParaRPr sz="1200" b="1">
                <a:latin typeface="Calibri"/>
                <a:cs typeface="Calibri"/>
              </a:endParaRPr>
            </a:p>
          </p:txBody>
        </p:sp>
      </p:grpSp>
      <p:grpSp>
        <p:nvGrpSpPr>
          <p:cNvPr id="16" name="Group 13">
            <a:extLst>
              <a:ext uri="{FF2B5EF4-FFF2-40B4-BE49-F238E27FC236}">
                <a16:creationId xmlns:a16="http://schemas.microsoft.com/office/drawing/2014/main" id="{A6B739EB-7624-B2FC-BC41-406ED8E6F51D}"/>
              </a:ext>
            </a:extLst>
          </p:cNvPr>
          <p:cNvGrpSpPr/>
          <p:nvPr/>
        </p:nvGrpSpPr>
        <p:grpSpPr>
          <a:xfrm>
            <a:off x="5666926" y="2652776"/>
            <a:ext cx="885859" cy="870492"/>
            <a:chOff x="0" y="0"/>
            <a:chExt cx="513522" cy="504614"/>
          </a:xfrm>
        </p:grpSpPr>
        <p:sp>
          <p:nvSpPr>
            <p:cNvPr id="17" name="Freeform 14">
              <a:extLst>
                <a:ext uri="{FF2B5EF4-FFF2-40B4-BE49-F238E27FC236}">
                  <a16:creationId xmlns:a16="http://schemas.microsoft.com/office/drawing/2014/main" id="{0B78EB98-3390-DEA0-E0C4-E2E3670DCCBF}"/>
                </a:ext>
              </a:extLst>
            </p:cNvPr>
            <p:cNvSpPr/>
            <p:nvPr/>
          </p:nvSpPr>
          <p:spPr>
            <a:xfrm>
              <a:off x="0" y="0"/>
              <a:ext cx="513522" cy="504614"/>
            </a:xfrm>
            <a:custGeom>
              <a:avLst/>
              <a:gdLst/>
              <a:ahLst/>
              <a:cxnLst/>
              <a:rect l="l" t="t" r="r" b="b"/>
              <a:pathLst>
                <a:path w="513522" h="504614">
                  <a:moveTo>
                    <a:pt x="134005" y="0"/>
                  </a:moveTo>
                  <a:lnTo>
                    <a:pt x="379517" y="0"/>
                  </a:lnTo>
                  <a:cubicBezTo>
                    <a:pt x="453525" y="0"/>
                    <a:pt x="513522" y="59996"/>
                    <a:pt x="513522" y="134005"/>
                  </a:cubicBezTo>
                  <a:lnTo>
                    <a:pt x="513522" y="370609"/>
                  </a:lnTo>
                  <a:cubicBezTo>
                    <a:pt x="513522" y="406149"/>
                    <a:pt x="499403" y="440234"/>
                    <a:pt x="474272" y="465364"/>
                  </a:cubicBezTo>
                  <a:cubicBezTo>
                    <a:pt x="449142" y="490495"/>
                    <a:pt x="415057" y="504614"/>
                    <a:pt x="379517" y="504614"/>
                  </a:cubicBezTo>
                  <a:lnTo>
                    <a:pt x="134005" y="504614"/>
                  </a:lnTo>
                  <a:cubicBezTo>
                    <a:pt x="59996" y="504614"/>
                    <a:pt x="0" y="444618"/>
                    <a:pt x="0" y="370609"/>
                  </a:cubicBezTo>
                  <a:lnTo>
                    <a:pt x="0" y="134005"/>
                  </a:lnTo>
                  <a:cubicBezTo>
                    <a:pt x="0" y="59996"/>
                    <a:pt x="59996" y="0"/>
                    <a:pt x="134005" y="0"/>
                  </a:cubicBezTo>
                  <a:close/>
                </a:path>
              </a:pathLst>
            </a:custGeom>
            <a:solidFill>
              <a:srgbClr val="FCB400"/>
            </a:solidFill>
            <a:ln cap="rnd">
              <a:noFill/>
              <a:prstDash val="solid"/>
              <a:round/>
            </a:ln>
          </p:spPr>
          <p:txBody>
            <a:bodyPr/>
            <a:lstStyle/>
            <a:p>
              <a:endParaRPr lang="en-US"/>
            </a:p>
          </p:txBody>
        </p:sp>
        <p:sp>
          <p:nvSpPr>
            <p:cNvPr id="18" name="TextBox 15">
              <a:extLst>
                <a:ext uri="{FF2B5EF4-FFF2-40B4-BE49-F238E27FC236}">
                  <a16:creationId xmlns:a16="http://schemas.microsoft.com/office/drawing/2014/main" id="{CD954BF4-C690-52AC-F259-5BC6A06BB807}"/>
                </a:ext>
              </a:extLst>
            </p:cNvPr>
            <p:cNvSpPr txBox="1"/>
            <p:nvPr/>
          </p:nvSpPr>
          <p:spPr>
            <a:xfrm>
              <a:off x="0" y="95250"/>
              <a:ext cx="513522" cy="409364"/>
            </a:xfrm>
            <a:prstGeom prst="rect">
              <a:avLst/>
            </a:prstGeom>
          </p:spPr>
          <p:txBody>
            <a:bodyPr lIns="17973" tIns="17973" rIns="17973" bIns="17973" rtlCol="0" anchor="ctr"/>
            <a:lstStyle/>
            <a:p>
              <a:pPr algn="ctr">
                <a:lnSpc>
                  <a:spcPts val="533"/>
                </a:lnSpc>
                <a:spcBef>
                  <a:spcPct val="0"/>
                </a:spcBef>
              </a:pPr>
              <a:endParaRPr sz="1200" b="1">
                <a:latin typeface="Calibri"/>
                <a:cs typeface="Calibri"/>
              </a:endParaRPr>
            </a:p>
          </p:txBody>
        </p:sp>
      </p:grpSp>
      <p:sp>
        <p:nvSpPr>
          <p:cNvPr id="19" name="TextBox 16">
            <a:extLst>
              <a:ext uri="{FF2B5EF4-FFF2-40B4-BE49-F238E27FC236}">
                <a16:creationId xmlns:a16="http://schemas.microsoft.com/office/drawing/2014/main" id="{782132EE-A882-750C-E4CE-D00F2FC34250}"/>
              </a:ext>
            </a:extLst>
          </p:cNvPr>
          <p:cNvSpPr txBox="1"/>
          <p:nvPr/>
        </p:nvSpPr>
        <p:spPr>
          <a:xfrm>
            <a:off x="5724654" y="2805646"/>
            <a:ext cx="742692" cy="718595"/>
          </a:xfrm>
          <a:prstGeom prst="rect">
            <a:avLst/>
          </a:prstGeom>
        </p:spPr>
        <p:txBody>
          <a:bodyPr wrap="square" lIns="0" tIns="0" rIns="0" bIns="0" rtlCol="0" anchor="t">
            <a:spAutoFit/>
          </a:bodyPr>
          <a:lstStyle/>
          <a:p>
            <a:pPr algn="ctr">
              <a:lnSpc>
                <a:spcPts val="5550"/>
              </a:lnSpc>
            </a:pPr>
            <a:r>
              <a:rPr lang="en-US" sz="6167" b="1" spc="-493">
                <a:solidFill>
                  <a:schemeClr val="bg1"/>
                </a:solidFill>
                <a:latin typeface="Arial" panose="020B0604020202020204" pitchFamily="34" charset="0"/>
                <a:ea typeface="Canva Sans 2 Bold"/>
                <a:cs typeface="Arial" panose="020B0604020202020204" pitchFamily="34" charset="0"/>
                <a:sym typeface="Canva Sans 2 Bold"/>
              </a:rPr>
              <a:t>2</a:t>
            </a:r>
          </a:p>
        </p:txBody>
      </p:sp>
      <p:grpSp>
        <p:nvGrpSpPr>
          <p:cNvPr id="20" name="Group 17">
            <a:extLst>
              <a:ext uri="{FF2B5EF4-FFF2-40B4-BE49-F238E27FC236}">
                <a16:creationId xmlns:a16="http://schemas.microsoft.com/office/drawing/2014/main" id="{C92C6934-65C9-442A-66E1-27C1AC543EE3}"/>
              </a:ext>
            </a:extLst>
          </p:cNvPr>
          <p:cNvGrpSpPr/>
          <p:nvPr/>
        </p:nvGrpSpPr>
        <p:grpSpPr>
          <a:xfrm>
            <a:off x="8105613" y="3168944"/>
            <a:ext cx="3273587" cy="2855832"/>
            <a:chOff x="0" y="0"/>
            <a:chExt cx="1293269" cy="1128229"/>
          </a:xfrm>
        </p:grpSpPr>
        <p:sp>
          <p:nvSpPr>
            <p:cNvPr id="21" name="Freeform 18">
              <a:extLst>
                <a:ext uri="{FF2B5EF4-FFF2-40B4-BE49-F238E27FC236}">
                  <a16:creationId xmlns:a16="http://schemas.microsoft.com/office/drawing/2014/main" id="{FCCBE8DA-21BC-B102-9D02-5CDA76673B58}"/>
                </a:ext>
              </a:extLst>
            </p:cNvPr>
            <p:cNvSpPr/>
            <p:nvPr/>
          </p:nvSpPr>
          <p:spPr>
            <a:xfrm>
              <a:off x="0" y="0"/>
              <a:ext cx="1293269" cy="1128229"/>
            </a:xfrm>
            <a:custGeom>
              <a:avLst/>
              <a:gdLst/>
              <a:ahLst/>
              <a:cxnLst/>
              <a:rect l="l" t="t" r="r" b="b"/>
              <a:pathLst>
                <a:path w="1293269" h="1128229">
                  <a:moveTo>
                    <a:pt x="36263" y="0"/>
                  </a:moveTo>
                  <a:lnTo>
                    <a:pt x="1257006" y="0"/>
                  </a:lnTo>
                  <a:cubicBezTo>
                    <a:pt x="1266624" y="0"/>
                    <a:pt x="1275847" y="3821"/>
                    <a:pt x="1282648" y="10621"/>
                  </a:cubicBezTo>
                  <a:cubicBezTo>
                    <a:pt x="1289448" y="17422"/>
                    <a:pt x="1293269" y="26645"/>
                    <a:pt x="1293269" y="36263"/>
                  </a:cubicBezTo>
                  <a:lnTo>
                    <a:pt x="1293269" y="1091966"/>
                  </a:lnTo>
                  <a:cubicBezTo>
                    <a:pt x="1293269" y="1111993"/>
                    <a:pt x="1277033" y="1128229"/>
                    <a:pt x="1257006" y="1128229"/>
                  </a:cubicBezTo>
                  <a:lnTo>
                    <a:pt x="36263" y="1128229"/>
                  </a:lnTo>
                  <a:cubicBezTo>
                    <a:pt x="26645" y="1128229"/>
                    <a:pt x="17422" y="1124408"/>
                    <a:pt x="10621" y="1117607"/>
                  </a:cubicBezTo>
                  <a:cubicBezTo>
                    <a:pt x="3821" y="1110807"/>
                    <a:pt x="0" y="1101583"/>
                    <a:pt x="0" y="1091966"/>
                  </a:cubicBezTo>
                  <a:lnTo>
                    <a:pt x="0" y="36263"/>
                  </a:lnTo>
                  <a:cubicBezTo>
                    <a:pt x="0" y="26645"/>
                    <a:pt x="3821" y="17422"/>
                    <a:pt x="10621" y="10621"/>
                  </a:cubicBezTo>
                  <a:cubicBezTo>
                    <a:pt x="17422" y="3821"/>
                    <a:pt x="26645" y="0"/>
                    <a:pt x="36263" y="0"/>
                  </a:cubicBezTo>
                  <a:close/>
                </a:path>
              </a:pathLst>
            </a:custGeom>
            <a:solidFill>
              <a:srgbClr val="545450"/>
            </a:solidFill>
            <a:ln cap="rnd">
              <a:noFill/>
              <a:prstDash val="solid"/>
              <a:round/>
            </a:ln>
          </p:spPr>
          <p:txBody>
            <a:bodyPr/>
            <a:lstStyle/>
            <a:p>
              <a:endParaRPr lang="en-US"/>
            </a:p>
          </p:txBody>
        </p:sp>
        <p:sp>
          <p:nvSpPr>
            <p:cNvPr id="22" name="TextBox 19">
              <a:extLst>
                <a:ext uri="{FF2B5EF4-FFF2-40B4-BE49-F238E27FC236}">
                  <a16:creationId xmlns:a16="http://schemas.microsoft.com/office/drawing/2014/main" id="{7086E2A8-4DC8-3F49-4393-54BA276235F8}"/>
                </a:ext>
              </a:extLst>
            </p:cNvPr>
            <p:cNvSpPr txBox="1"/>
            <p:nvPr/>
          </p:nvSpPr>
          <p:spPr>
            <a:xfrm>
              <a:off x="0" y="104775"/>
              <a:ext cx="1293269" cy="1023453"/>
            </a:xfrm>
            <a:prstGeom prst="rect">
              <a:avLst/>
            </a:prstGeom>
          </p:spPr>
          <p:txBody>
            <a:bodyPr lIns="33867" tIns="33867" rIns="33867" bIns="33867" rtlCol="0" anchor="ctr"/>
            <a:lstStyle/>
            <a:p>
              <a:pPr algn="ctr">
                <a:lnSpc>
                  <a:spcPts val="533"/>
                </a:lnSpc>
              </a:pPr>
              <a:endParaRPr sz="1200" b="1">
                <a:latin typeface="Calibri"/>
                <a:cs typeface="Calibri"/>
              </a:endParaRPr>
            </a:p>
          </p:txBody>
        </p:sp>
      </p:grpSp>
      <p:grpSp>
        <p:nvGrpSpPr>
          <p:cNvPr id="23" name="Group 20">
            <a:extLst>
              <a:ext uri="{FF2B5EF4-FFF2-40B4-BE49-F238E27FC236}">
                <a16:creationId xmlns:a16="http://schemas.microsoft.com/office/drawing/2014/main" id="{5F317C93-315E-E5D4-41D7-D9EC75458131}"/>
              </a:ext>
            </a:extLst>
          </p:cNvPr>
          <p:cNvGrpSpPr/>
          <p:nvPr/>
        </p:nvGrpSpPr>
        <p:grpSpPr>
          <a:xfrm>
            <a:off x="9313332" y="2652776"/>
            <a:ext cx="885859" cy="870492"/>
            <a:chOff x="0" y="0"/>
            <a:chExt cx="513522" cy="504614"/>
          </a:xfrm>
        </p:grpSpPr>
        <p:sp>
          <p:nvSpPr>
            <p:cNvPr id="24" name="Freeform 21">
              <a:extLst>
                <a:ext uri="{FF2B5EF4-FFF2-40B4-BE49-F238E27FC236}">
                  <a16:creationId xmlns:a16="http://schemas.microsoft.com/office/drawing/2014/main" id="{3C4360DD-3233-8A4E-C782-87FD7B081F15}"/>
                </a:ext>
              </a:extLst>
            </p:cNvPr>
            <p:cNvSpPr/>
            <p:nvPr/>
          </p:nvSpPr>
          <p:spPr>
            <a:xfrm>
              <a:off x="0" y="0"/>
              <a:ext cx="513522" cy="504614"/>
            </a:xfrm>
            <a:custGeom>
              <a:avLst/>
              <a:gdLst/>
              <a:ahLst/>
              <a:cxnLst/>
              <a:rect l="l" t="t" r="r" b="b"/>
              <a:pathLst>
                <a:path w="513522" h="504614">
                  <a:moveTo>
                    <a:pt x="134005" y="0"/>
                  </a:moveTo>
                  <a:lnTo>
                    <a:pt x="379517" y="0"/>
                  </a:lnTo>
                  <a:cubicBezTo>
                    <a:pt x="453525" y="0"/>
                    <a:pt x="513522" y="59996"/>
                    <a:pt x="513522" y="134005"/>
                  </a:cubicBezTo>
                  <a:lnTo>
                    <a:pt x="513522" y="370609"/>
                  </a:lnTo>
                  <a:cubicBezTo>
                    <a:pt x="513522" y="406149"/>
                    <a:pt x="499403" y="440234"/>
                    <a:pt x="474272" y="465364"/>
                  </a:cubicBezTo>
                  <a:cubicBezTo>
                    <a:pt x="449142" y="490495"/>
                    <a:pt x="415057" y="504614"/>
                    <a:pt x="379517" y="504614"/>
                  </a:cubicBezTo>
                  <a:lnTo>
                    <a:pt x="134005" y="504614"/>
                  </a:lnTo>
                  <a:cubicBezTo>
                    <a:pt x="59996" y="504614"/>
                    <a:pt x="0" y="444618"/>
                    <a:pt x="0" y="370609"/>
                  </a:cubicBezTo>
                  <a:lnTo>
                    <a:pt x="0" y="134005"/>
                  </a:lnTo>
                  <a:cubicBezTo>
                    <a:pt x="0" y="59996"/>
                    <a:pt x="59996" y="0"/>
                    <a:pt x="134005" y="0"/>
                  </a:cubicBezTo>
                  <a:close/>
                </a:path>
              </a:pathLst>
            </a:custGeom>
            <a:solidFill>
              <a:srgbClr val="FCB400"/>
            </a:solidFill>
            <a:ln cap="rnd">
              <a:noFill/>
              <a:prstDash val="solid"/>
              <a:round/>
            </a:ln>
          </p:spPr>
          <p:txBody>
            <a:bodyPr/>
            <a:lstStyle/>
            <a:p>
              <a:endParaRPr lang="en-US"/>
            </a:p>
          </p:txBody>
        </p:sp>
        <p:sp>
          <p:nvSpPr>
            <p:cNvPr id="25" name="TextBox 22">
              <a:extLst>
                <a:ext uri="{FF2B5EF4-FFF2-40B4-BE49-F238E27FC236}">
                  <a16:creationId xmlns:a16="http://schemas.microsoft.com/office/drawing/2014/main" id="{D6E8246C-38F8-C729-99AE-C7262A329833}"/>
                </a:ext>
              </a:extLst>
            </p:cNvPr>
            <p:cNvSpPr txBox="1"/>
            <p:nvPr/>
          </p:nvSpPr>
          <p:spPr>
            <a:xfrm>
              <a:off x="0" y="95250"/>
              <a:ext cx="513522" cy="409364"/>
            </a:xfrm>
            <a:prstGeom prst="rect">
              <a:avLst/>
            </a:prstGeom>
          </p:spPr>
          <p:txBody>
            <a:bodyPr lIns="17973" tIns="17973" rIns="17973" bIns="17973" rtlCol="0" anchor="ctr"/>
            <a:lstStyle/>
            <a:p>
              <a:pPr algn="ctr">
                <a:lnSpc>
                  <a:spcPts val="533"/>
                </a:lnSpc>
                <a:spcBef>
                  <a:spcPct val="0"/>
                </a:spcBef>
              </a:pPr>
              <a:endParaRPr sz="1200" b="1">
                <a:latin typeface="Calibri"/>
                <a:cs typeface="Calibri"/>
              </a:endParaRPr>
            </a:p>
          </p:txBody>
        </p:sp>
      </p:grpSp>
      <p:sp>
        <p:nvSpPr>
          <p:cNvPr id="26" name="TextBox 23">
            <a:extLst>
              <a:ext uri="{FF2B5EF4-FFF2-40B4-BE49-F238E27FC236}">
                <a16:creationId xmlns:a16="http://schemas.microsoft.com/office/drawing/2014/main" id="{6176BC31-7A9F-5EF8-AF32-3C0FAFBB5925}"/>
              </a:ext>
            </a:extLst>
          </p:cNvPr>
          <p:cNvSpPr txBox="1"/>
          <p:nvPr/>
        </p:nvSpPr>
        <p:spPr>
          <a:xfrm>
            <a:off x="9371061" y="2820886"/>
            <a:ext cx="742692" cy="718595"/>
          </a:xfrm>
          <a:prstGeom prst="rect">
            <a:avLst/>
          </a:prstGeom>
        </p:spPr>
        <p:txBody>
          <a:bodyPr wrap="square" lIns="0" tIns="0" rIns="0" bIns="0" rtlCol="0" anchor="t">
            <a:spAutoFit/>
          </a:bodyPr>
          <a:lstStyle/>
          <a:p>
            <a:pPr algn="ctr">
              <a:lnSpc>
                <a:spcPts val="5550"/>
              </a:lnSpc>
            </a:pPr>
            <a:r>
              <a:rPr lang="en-US" sz="6167" b="1" spc="-493">
                <a:solidFill>
                  <a:schemeClr val="bg1"/>
                </a:solidFill>
                <a:latin typeface="Arial" panose="020B0604020202020204" pitchFamily="34" charset="0"/>
                <a:ea typeface="Canva Sans 2 Bold"/>
                <a:cs typeface="Arial" panose="020B0604020202020204" pitchFamily="34" charset="0"/>
                <a:sym typeface="Canva Sans 2 Bold"/>
              </a:rPr>
              <a:t>3</a:t>
            </a:r>
          </a:p>
        </p:txBody>
      </p:sp>
      <p:sp>
        <p:nvSpPr>
          <p:cNvPr id="27" name="TextBox 24">
            <a:extLst>
              <a:ext uri="{FF2B5EF4-FFF2-40B4-BE49-F238E27FC236}">
                <a16:creationId xmlns:a16="http://schemas.microsoft.com/office/drawing/2014/main" id="{442B4285-7A1C-416A-0AEF-572527BA5478}"/>
              </a:ext>
            </a:extLst>
          </p:cNvPr>
          <p:cNvSpPr txBox="1"/>
          <p:nvPr/>
        </p:nvSpPr>
        <p:spPr>
          <a:xfrm>
            <a:off x="4512558" y="3758652"/>
            <a:ext cx="3166881" cy="976806"/>
          </a:xfrm>
          <a:prstGeom prst="rect">
            <a:avLst/>
          </a:prstGeom>
        </p:spPr>
        <p:txBody>
          <a:bodyPr wrap="square" lIns="0" tIns="0" rIns="0" bIns="0" rtlCol="0" anchor="t">
            <a:spAutoFit/>
          </a:bodyPr>
          <a:lstStyle/>
          <a:p>
            <a:pPr algn="ctr">
              <a:lnSpc>
                <a:spcPts val="3900"/>
              </a:lnSpc>
            </a:pPr>
            <a:r>
              <a:rPr lang="en-US" sz="3000" b="1" spc="-45">
                <a:solidFill>
                  <a:srgbClr val="545450"/>
                </a:solidFill>
                <a:latin typeface="Arial" panose="020B0604020202020204" pitchFamily="34" charset="0"/>
                <a:ea typeface="Canva Sans 2 Bold"/>
                <a:cs typeface="Arial" panose="020B0604020202020204" pitchFamily="34" charset="0"/>
                <a:sym typeface="Canva Sans 2 Bold"/>
              </a:rPr>
              <a:t>JUST</a:t>
            </a:r>
          </a:p>
          <a:p>
            <a:pPr algn="ctr">
              <a:lnSpc>
                <a:spcPts val="3900"/>
              </a:lnSpc>
            </a:pPr>
            <a:r>
              <a:rPr lang="en-US" sz="3000" b="1" spc="-45">
                <a:solidFill>
                  <a:srgbClr val="545450"/>
                </a:solidFill>
                <a:latin typeface="Arial" panose="020B0604020202020204" pitchFamily="34" charset="0"/>
                <a:ea typeface="Canva Sans 2 Bold"/>
                <a:cs typeface="Arial" panose="020B0604020202020204" pitchFamily="34" charset="0"/>
                <a:sym typeface="Canva Sans 2 Bold"/>
              </a:rPr>
              <a:t>CULTURE</a:t>
            </a:r>
          </a:p>
        </p:txBody>
      </p:sp>
      <p:sp>
        <p:nvSpPr>
          <p:cNvPr id="28" name="TextBox 25">
            <a:extLst>
              <a:ext uri="{FF2B5EF4-FFF2-40B4-BE49-F238E27FC236}">
                <a16:creationId xmlns:a16="http://schemas.microsoft.com/office/drawing/2014/main" id="{19174E7B-0F4E-0737-E970-2C851FF4F18E}"/>
              </a:ext>
            </a:extLst>
          </p:cNvPr>
          <p:cNvSpPr txBox="1"/>
          <p:nvPr/>
        </p:nvSpPr>
        <p:spPr>
          <a:xfrm>
            <a:off x="866152" y="3820269"/>
            <a:ext cx="3166881" cy="976806"/>
          </a:xfrm>
          <a:prstGeom prst="rect">
            <a:avLst/>
          </a:prstGeom>
        </p:spPr>
        <p:txBody>
          <a:bodyPr wrap="square" lIns="0" tIns="0" rIns="0" bIns="0" rtlCol="0" anchor="t">
            <a:spAutoFit/>
          </a:bodyPr>
          <a:lstStyle/>
          <a:p>
            <a:pPr algn="ctr">
              <a:lnSpc>
                <a:spcPts val="3900"/>
              </a:lnSpc>
            </a:pPr>
            <a:r>
              <a:rPr lang="en-US" sz="3000" b="1" spc="-45">
                <a:solidFill>
                  <a:srgbClr val="FFFFFF"/>
                </a:solidFill>
                <a:latin typeface="Arial" panose="020B0604020202020204" pitchFamily="34" charset="0"/>
                <a:ea typeface="Canva Sans 2 Bold"/>
                <a:cs typeface="Arial" panose="020B0604020202020204" pitchFamily="34" charset="0"/>
                <a:sym typeface="Canva Sans 2 Bold"/>
              </a:rPr>
              <a:t>POSTVENTION SUPPORT</a:t>
            </a:r>
          </a:p>
        </p:txBody>
      </p:sp>
      <p:sp>
        <p:nvSpPr>
          <p:cNvPr id="29" name="TextBox 26">
            <a:extLst>
              <a:ext uri="{FF2B5EF4-FFF2-40B4-BE49-F238E27FC236}">
                <a16:creationId xmlns:a16="http://schemas.microsoft.com/office/drawing/2014/main" id="{3CB9ED6A-AB7A-CA13-6711-EADE532C7389}"/>
              </a:ext>
            </a:extLst>
          </p:cNvPr>
          <p:cNvSpPr txBox="1"/>
          <p:nvPr/>
        </p:nvSpPr>
        <p:spPr>
          <a:xfrm>
            <a:off x="8158965" y="3772511"/>
            <a:ext cx="3166881" cy="976806"/>
          </a:xfrm>
          <a:prstGeom prst="rect">
            <a:avLst/>
          </a:prstGeom>
        </p:spPr>
        <p:txBody>
          <a:bodyPr wrap="square" lIns="0" tIns="0" rIns="0" bIns="0" rtlCol="0" anchor="t">
            <a:spAutoFit/>
          </a:bodyPr>
          <a:lstStyle/>
          <a:p>
            <a:pPr algn="ctr">
              <a:lnSpc>
                <a:spcPts val="3900"/>
              </a:lnSpc>
            </a:pPr>
            <a:r>
              <a:rPr lang="en-US" sz="3000" b="1" spc="-45">
                <a:solidFill>
                  <a:srgbClr val="FFFFFF"/>
                </a:solidFill>
                <a:latin typeface="Arial" panose="020B0604020202020204" pitchFamily="34" charset="0"/>
                <a:ea typeface="Canva Sans 2 Bold"/>
                <a:cs typeface="Arial" panose="020B0604020202020204" pitchFamily="34" charset="0"/>
                <a:sym typeface="Canva Sans 2 Bold"/>
              </a:rPr>
              <a:t>EMPLOYEE</a:t>
            </a:r>
          </a:p>
          <a:p>
            <a:pPr algn="ctr">
              <a:lnSpc>
                <a:spcPts val="3900"/>
              </a:lnSpc>
            </a:pPr>
            <a:r>
              <a:rPr lang="en-US" sz="3000" b="1" spc="-45">
                <a:solidFill>
                  <a:srgbClr val="FFFFFF"/>
                </a:solidFill>
                <a:latin typeface="Arial" panose="020B0604020202020204" pitchFamily="34" charset="0"/>
                <a:ea typeface="Canva Sans 2 Bold"/>
                <a:cs typeface="Arial" panose="020B0604020202020204" pitchFamily="34" charset="0"/>
                <a:sym typeface="Canva Sans 2 Bold"/>
              </a:rPr>
              <a:t>WELLNESS</a:t>
            </a:r>
          </a:p>
        </p:txBody>
      </p:sp>
      <p:pic>
        <p:nvPicPr>
          <p:cNvPr id="30" name="Graphic 29" descr="Care with solid fill">
            <a:extLst>
              <a:ext uri="{FF2B5EF4-FFF2-40B4-BE49-F238E27FC236}">
                <a16:creationId xmlns:a16="http://schemas.microsoft.com/office/drawing/2014/main" id="{ADAD47A5-5100-E68D-4D27-CE1BFAFC0DA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06664" y="4953724"/>
            <a:ext cx="914400" cy="914400"/>
          </a:xfrm>
          <a:prstGeom prst="rect">
            <a:avLst/>
          </a:prstGeom>
        </p:spPr>
      </p:pic>
      <p:pic>
        <p:nvPicPr>
          <p:cNvPr id="31" name="Graphic 30" descr="Cheers outline">
            <a:extLst>
              <a:ext uri="{FF2B5EF4-FFF2-40B4-BE49-F238E27FC236}">
                <a16:creationId xmlns:a16="http://schemas.microsoft.com/office/drawing/2014/main" id="{152AA3EB-7CD5-7FA7-B547-2548350CC0D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638798" y="4900622"/>
            <a:ext cx="914400" cy="914400"/>
          </a:xfrm>
          <a:prstGeom prst="rect">
            <a:avLst/>
          </a:prstGeom>
        </p:spPr>
      </p:pic>
      <p:pic>
        <p:nvPicPr>
          <p:cNvPr id="32" name="Graphic 31" descr="Meditation with solid fill">
            <a:extLst>
              <a:ext uri="{FF2B5EF4-FFF2-40B4-BE49-F238E27FC236}">
                <a16:creationId xmlns:a16="http://schemas.microsoft.com/office/drawing/2014/main" id="{A6B55C08-5C41-4CA1-7DFF-FD4B69FA7BF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285205" y="4915430"/>
            <a:ext cx="914400" cy="914400"/>
          </a:xfrm>
          <a:prstGeom prst="rect">
            <a:avLst/>
          </a:prstGeom>
        </p:spPr>
      </p:pic>
      <p:sp>
        <p:nvSpPr>
          <p:cNvPr id="2" name="Footer Placeholder 4">
            <a:extLst>
              <a:ext uri="{FF2B5EF4-FFF2-40B4-BE49-F238E27FC236}">
                <a16:creationId xmlns:a16="http://schemas.microsoft.com/office/drawing/2014/main" id="{22F4D0BE-7711-3E6B-D0F4-FCE6865F9154}"/>
              </a:ext>
            </a:extLst>
          </p:cNvPr>
          <p:cNvSpPr>
            <a:spLocks noGrp="1"/>
          </p:cNvSpPr>
          <p:nvPr>
            <p:ph type="ftr" sz="quarter" idx="3"/>
          </p:nvPr>
        </p:nvSpPr>
        <p:spPr>
          <a:xfrm>
            <a:off x="670560" y="6536419"/>
            <a:ext cx="6150102" cy="338328"/>
          </a:xfrm>
        </p:spPr>
        <p:txBody>
          <a:bodyPr/>
          <a:lstStyle/>
          <a:p>
            <a:r>
              <a:rPr lang="en-US" dirty="0"/>
              <a:t>© 2025 Education Development Center | </a:t>
            </a:r>
            <a:r>
              <a:rPr lang="en-US" dirty="0" err="1"/>
              <a:t>ZeroSuicide.edc.org</a:t>
            </a:r>
            <a:endParaRPr lang="en-US" dirty="0"/>
          </a:p>
        </p:txBody>
      </p:sp>
    </p:spTree>
    <p:extLst>
      <p:ext uri="{BB962C8B-B14F-4D97-AF65-F5344CB8AC3E}">
        <p14:creationId xmlns:p14="http://schemas.microsoft.com/office/powerpoint/2010/main" val="2085007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3304C1D-CF11-7D6E-61D7-ECFC2C30BD22}"/>
              </a:ext>
            </a:extLst>
          </p:cNvPr>
          <p:cNvSpPr/>
          <p:nvPr/>
        </p:nvSpPr>
        <p:spPr>
          <a:xfrm>
            <a:off x="670560" y="2153656"/>
            <a:ext cx="5023658" cy="540967"/>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noFill/>
              </a:rPr>
              <a:t>CORE COMPONENTS </a:t>
            </a:r>
            <a:br>
              <a:rPr lang="en-US" sz="2000" b="1">
                <a:noFill/>
              </a:rPr>
            </a:br>
            <a:r>
              <a:rPr lang="en-US" sz="2000" b="1">
                <a:noFill/>
              </a:rPr>
              <a:t>OF SAFE SUICIDE CARE</a:t>
            </a:r>
          </a:p>
        </p:txBody>
      </p:sp>
      <p:sp>
        <p:nvSpPr>
          <p:cNvPr id="3" name="Slide Number Placeholder 1">
            <a:extLst>
              <a:ext uri="{FF2B5EF4-FFF2-40B4-BE49-F238E27FC236}">
                <a16:creationId xmlns:a16="http://schemas.microsoft.com/office/drawing/2014/main" id="{DE61411C-4409-5F3D-5780-187B897A9888}"/>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19</a:t>
            </a:fld>
            <a:endParaRPr lang="en-US"/>
          </a:p>
        </p:txBody>
      </p:sp>
      <p:sp>
        <p:nvSpPr>
          <p:cNvPr id="9" name="Title 8">
            <a:extLst>
              <a:ext uri="{FF2B5EF4-FFF2-40B4-BE49-F238E27FC236}">
                <a16:creationId xmlns:a16="http://schemas.microsoft.com/office/drawing/2014/main" id="{FE3B0743-CE12-7B45-8081-EEC754318418}"/>
              </a:ext>
            </a:extLst>
          </p:cNvPr>
          <p:cNvSpPr>
            <a:spLocks noGrp="1"/>
          </p:cNvSpPr>
          <p:nvPr>
            <p:ph type="title"/>
          </p:nvPr>
        </p:nvSpPr>
        <p:spPr>
          <a:xfrm>
            <a:off x="612648" y="570234"/>
            <a:ext cx="8165592" cy="1239055"/>
          </a:xfrm>
        </p:spPr>
        <p:txBody>
          <a:bodyPr/>
          <a:lstStyle/>
          <a:p>
            <a:r>
              <a:rPr lang="en-US"/>
              <a:t>Zero Suicide is a Journey </a:t>
            </a:r>
            <a:br>
              <a:rPr lang="en-US"/>
            </a:br>
            <a:r>
              <a:rPr lang="en-US"/>
              <a:t>That Never Ends</a:t>
            </a:r>
          </a:p>
        </p:txBody>
      </p:sp>
      <p:sp>
        <p:nvSpPr>
          <p:cNvPr id="10" name="Freeform 2">
            <a:extLst>
              <a:ext uri="{FF2B5EF4-FFF2-40B4-BE49-F238E27FC236}">
                <a16:creationId xmlns:a16="http://schemas.microsoft.com/office/drawing/2014/main" id="{B05B30CD-EFAD-9695-941F-5F08BEFEC1AF}"/>
              </a:ext>
            </a:extLst>
          </p:cNvPr>
          <p:cNvSpPr>
            <a:spLocks noChangeAspect="1"/>
          </p:cNvSpPr>
          <p:nvPr/>
        </p:nvSpPr>
        <p:spPr>
          <a:xfrm>
            <a:off x="8922214" y="-10050"/>
            <a:ext cx="3269786" cy="6519672"/>
          </a:xfrm>
          <a:custGeom>
            <a:avLst/>
            <a:gdLst/>
            <a:ahLst/>
            <a:cxnLst/>
            <a:rect l="l" t="t" r="r" b="b"/>
            <a:pathLst>
              <a:path w="5515219" h="11077175">
                <a:moveTo>
                  <a:pt x="0" y="0"/>
                </a:moveTo>
                <a:lnTo>
                  <a:pt x="5515219" y="0"/>
                </a:lnTo>
                <a:lnTo>
                  <a:pt x="5515219" y="11077175"/>
                </a:lnTo>
                <a:lnTo>
                  <a:pt x="0" y="11077175"/>
                </a:lnTo>
                <a:lnTo>
                  <a:pt x="0" y="0"/>
                </a:lnTo>
                <a:close/>
              </a:path>
            </a:pathLst>
          </a:custGeom>
          <a:blipFill>
            <a:blip r:embed="rId3" cstate="print">
              <a:extLst>
                <a:ext uri="{28A0092B-C50C-407E-A947-70E740481C1C}">
                  <a14:useLocalDpi xmlns:a14="http://schemas.microsoft.com/office/drawing/2010/main"/>
                </a:ext>
              </a:extLst>
            </a:blip>
            <a:stretch>
              <a:fillRect/>
            </a:stretch>
          </a:blipFill>
        </p:spPr>
        <p:txBody>
          <a:bodyPr/>
          <a:lstStyle/>
          <a:p>
            <a:endParaRPr lang="en-US"/>
          </a:p>
        </p:txBody>
      </p:sp>
      <p:sp>
        <p:nvSpPr>
          <p:cNvPr id="11" name="TextBox 5">
            <a:extLst>
              <a:ext uri="{FF2B5EF4-FFF2-40B4-BE49-F238E27FC236}">
                <a16:creationId xmlns:a16="http://schemas.microsoft.com/office/drawing/2014/main" id="{335E9D0E-9287-99D3-BEBC-1217E123B463}"/>
              </a:ext>
            </a:extLst>
          </p:cNvPr>
          <p:cNvSpPr txBox="1"/>
          <p:nvPr/>
        </p:nvSpPr>
        <p:spPr>
          <a:xfrm>
            <a:off x="458409" y="2999340"/>
            <a:ext cx="6458580" cy="2170915"/>
          </a:xfrm>
          <a:prstGeom prst="rect">
            <a:avLst/>
          </a:prstGeom>
        </p:spPr>
        <p:txBody>
          <a:bodyPr lIns="0" tIns="0" rIns="0" bIns="0" rtlCol="0" anchor="t">
            <a:spAutoFit/>
          </a:bodyPr>
          <a:lstStyle/>
          <a:p>
            <a:pPr marL="745080" lvl="1" indent="-457200">
              <a:lnSpc>
                <a:spcPts val="4000"/>
              </a:lnSpc>
              <a:spcAft>
                <a:spcPts val="1200"/>
              </a:spcAft>
              <a:buClr>
                <a:schemeClr val="accent1"/>
              </a:buClr>
              <a:buFont typeface="Wingdings" pitchFamily="2" charset="2"/>
              <a:buChar char="§"/>
            </a:pPr>
            <a:r>
              <a:rPr lang="en-US" sz="2800">
                <a:solidFill>
                  <a:srgbClr val="545450"/>
                </a:solidFill>
                <a:latin typeface="Arial" panose="020B0604020202020204" pitchFamily="34" charset="0"/>
                <a:ea typeface="Canva Sans 2"/>
                <a:cs typeface="Arial" panose="020B0604020202020204" pitchFamily="34" charset="0"/>
                <a:sym typeface="Canva Sans 2"/>
              </a:rPr>
              <a:t>Collecting, reviewing, and using data to improve​ care</a:t>
            </a:r>
          </a:p>
          <a:p>
            <a:pPr marL="745080" lvl="1" indent="-457200">
              <a:lnSpc>
                <a:spcPts val="4000"/>
              </a:lnSpc>
              <a:spcAft>
                <a:spcPts val="1200"/>
              </a:spcAft>
              <a:buClr>
                <a:schemeClr val="accent1"/>
              </a:buClr>
              <a:buFont typeface="Wingdings" pitchFamily="2" charset="2"/>
              <a:buChar char="§"/>
            </a:pPr>
            <a:r>
              <a:rPr lang="en-US" sz="2800">
                <a:solidFill>
                  <a:srgbClr val="545450"/>
                </a:solidFill>
                <a:latin typeface="Arial" panose="020B0604020202020204" pitchFamily="34" charset="0"/>
                <a:ea typeface="Canva Sans 2"/>
                <a:cs typeface="Arial" panose="020B0604020202020204" pitchFamily="34" charset="0"/>
                <a:sym typeface="Canva Sans 2"/>
              </a:rPr>
              <a:t>Assuring fidelity to the Zero Suicide framework</a:t>
            </a:r>
          </a:p>
        </p:txBody>
      </p:sp>
      <p:sp>
        <p:nvSpPr>
          <p:cNvPr id="13" name="TextBox 12">
            <a:extLst>
              <a:ext uri="{FF2B5EF4-FFF2-40B4-BE49-F238E27FC236}">
                <a16:creationId xmlns:a16="http://schemas.microsoft.com/office/drawing/2014/main" id="{D7BD390F-3CFA-AAF4-C579-B415306EC6DA}"/>
              </a:ext>
            </a:extLst>
          </p:cNvPr>
          <p:cNvSpPr txBox="1"/>
          <p:nvPr/>
        </p:nvSpPr>
        <p:spPr>
          <a:xfrm>
            <a:off x="670560" y="2193308"/>
            <a:ext cx="6096000" cy="461665"/>
          </a:xfrm>
          <a:prstGeom prst="rect">
            <a:avLst/>
          </a:prstGeom>
          <a:noFill/>
        </p:spPr>
        <p:txBody>
          <a:bodyPr wrap="square">
            <a:spAutoFit/>
          </a:bodyPr>
          <a:lstStyle/>
          <a:p>
            <a:r>
              <a:rPr lang="en-US" sz="2400" b="1">
                <a:solidFill>
                  <a:srgbClr val="545450"/>
                </a:solidFill>
                <a:latin typeface="Arial" panose="020B0604020202020204" pitchFamily="34" charset="0"/>
                <a:ea typeface="Canva Sans 2"/>
                <a:cs typeface="Arial" panose="020B0604020202020204" pitchFamily="34" charset="0"/>
                <a:sym typeface="Canva Sans 2"/>
              </a:rPr>
              <a:t>Continuous Quality Improvement</a:t>
            </a:r>
            <a:endParaRPr lang="en-US" sz="2400" b="1"/>
          </a:p>
        </p:txBody>
      </p:sp>
      <p:sp>
        <p:nvSpPr>
          <p:cNvPr id="2" name="Footer Placeholder 4">
            <a:extLst>
              <a:ext uri="{FF2B5EF4-FFF2-40B4-BE49-F238E27FC236}">
                <a16:creationId xmlns:a16="http://schemas.microsoft.com/office/drawing/2014/main" id="{C062B738-E668-1071-9F6B-EC9E8A621629}"/>
              </a:ext>
            </a:extLst>
          </p:cNvPr>
          <p:cNvSpPr>
            <a:spLocks noGrp="1"/>
          </p:cNvSpPr>
          <p:nvPr>
            <p:ph type="ftr" sz="quarter" idx="3"/>
          </p:nvPr>
        </p:nvSpPr>
        <p:spPr>
          <a:xfrm>
            <a:off x="670560" y="6536419"/>
            <a:ext cx="6150102" cy="338328"/>
          </a:xfrm>
        </p:spPr>
        <p:txBody>
          <a:bodyPr/>
          <a:lstStyle/>
          <a:p>
            <a:r>
              <a:rPr lang="en-US" dirty="0"/>
              <a:t>© 2025 Education Development Center | </a:t>
            </a:r>
            <a:r>
              <a:rPr lang="en-US" dirty="0" err="1"/>
              <a:t>ZeroSuicide.edc.org</a:t>
            </a:r>
            <a:endParaRPr lang="en-US" dirty="0"/>
          </a:p>
        </p:txBody>
      </p:sp>
    </p:spTree>
    <p:extLst>
      <p:ext uri="{BB962C8B-B14F-4D97-AF65-F5344CB8AC3E}">
        <p14:creationId xmlns:p14="http://schemas.microsoft.com/office/powerpoint/2010/main" val="1024834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020794-B2CE-4BDA-8B0D-1C0AC71C85ED}"/>
              </a:ext>
            </a:extLst>
          </p:cNvPr>
          <p:cNvSpPr>
            <a:spLocks noGrp="1"/>
          </p:cNvSpPr>
          <p:nvPr>
            <p:ph type="title"/>
          </p:nvPr>
        </p:nvSpPr>
        <p:spPr>
          <a:xfrm>
            <a:off x="670560" y="683877"/>
            <a:ext cx="10847697" cy="770996"/>
          </a:xfrm>
        </p:spPr>
        <p:txBody>
          <a:bodyPr/>
          <a:lstStyle/>
          <a:p>
            <a:r>
              <a:rPr lang="en-US" sz="3200"/>
              <a:t>Legal Disclaimer</a:t>
            </a:r>
          </a:p>
        </p:txBody>
      </p:sp>
      <p:sp>
        <p:nvSpPr>
          <p:cNvPr id="2" name="Slide Number Placeholder 1">
            <a:extLst>
              <a:ext uri="{FF2B5EF4-FFF2-40B4-BE49-F238E27FC236}">
                <a16:creationId xmlns:a16="http://schemas.microsoft.com/office/drawing/2014/main" id="{48F0BBF2-E4B1-46EA-AB33-FF4E031F7F10}"/>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2</a:t>
            </a:fld>
            <a:endParaRPr lang="en-US"/>
          </a:p>
        </p:txBody>
      </p:sp>
      <p:sp>
        <p:nvSpPr>
          <p:cNvPr id="4" name="Rectangle 3">
            <a:extLst>
              <a:ext uri="{FF2B5EF4-FFF2-40B4-BE49-F238E27FC236}">
                <a16:creationId xmlns:a16="http://schemas.microsoft.com/office/drawing/2014/main" id="{52ED0259-5C38-D6B0-EF9F-73DD9DBEED20}"/>
              </a:ext>
            </a:extLst>
          </p:cNvPr>
          <p:cNvSpPr/>
          <p:nvPr/>
        </p:nvSpPr>
        <p:spPr>
          <a:xfrm>
            <a:off x="0" y="1805105"/>
            <a:ext cx="12192000" cy="4685432"/>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accent3">
                  <a:lumMod val="20000"/>
                  <a:lumOff val="80000"/>
                </a:schemeClr>
              </a:solidFill>
            </a:endParaRPr>
          </a:p>
        </p:txBody>
      </p:sp>
      <p:sp>
        <p:nvSpPr>
          <p:cNvPr id="5" name="Content Placeholder 7">
            <a:extLst>
              <a:ext uri="{FF2B5EF4-FFF2-40B4-BE49-F238E27FC236}">
                <a16:creationId xmlns:a16="http://schemas.microsoft.com/office/drawing/2014/main" id="{99C7FF12-0731-BA0C-D70D-B5975D6D91CE}"/>
              </a:ext>
            </a:extLst>
          </p:cNvPr>
          <p:cNvSpPr txBox="1">
            <a:spLocks/>
          </p:cNvSpPr>
          <p:nvPr/>
        </p:nvSpPr>
        <p:spPr>
          <a:xfrm>
            <a:off x="670560" y="2705027"/>
            <a:ext cx="10910248" cy="3107741"/>
          </a:xfrm>
          <a:prstGeom prst="rect">
            <a:avLst/>
          </a:prstGeom>
        </p:spPr>
        <p:txBody>
          <a:bodyPr vert="horz" lIns="91440" tIns="45720" rIns="91440" bIns="45720" rtlCol="0">
            <a:noAutofit/>
          </a:bodyPr>
          <a:lstStyle>
            <a:lvl1pPr marL="0" marR="0" indent="0" algn="l" defTabSz="914400" rtl="0" eaLnBrk="1" fontAlgn="auto" latinLnBrk="0" hangingPunct="1">
              <a:lnSpc>
                <a:spcPct val="110000"/>
              </a:lnSpc>
              <a:spcBef>
                <a:spcPts val="0"/>
              </a:spcBef>
              <a:spcAft>
                <a:spcPts val="1000"/>
              </a:spcAft>
              <a:buClr>
                <a:srgbClr val="CB1F54"/>
              </a:buClr>
              <a:buSzTx/>
              <a:buFontTx/>
              <a:buNone/>
              <a:tabLst/>
              <a:defRPr sz="1800" kern="120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0000"/>
              </a:lnSpc>
              <a:spcBef>
                <a:spcPts val="500"/>
              </a:spcBef>
              <a:buClr>
                <a:schemeClr val="accent1"/>
              </a:buClr>
              <a:buFontTx/>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10000"/>
              </a:lnSpc>
              <a:spcBef>
                <a:spcPts val="500"/>
              </a:spcBef>
              <a:buClr>
                <a:schemeClr val="accent1"/>
              </a:buClr>
              <a:buFontTx/>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10000"/>
              </a:lnSpc>
              <a:spcBef>
                <a:spcPts val="500"/>
              </a:spcBef>
              <a:buClr>
                <a:srgbClr val="CB1F54"/>
              </a:buClr>
              <a:buFontTx/>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CB1F54"/>
              </a:buClr>
              <a:buFontTx/>
              <a:buNone/>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buClr>
                <a:schemeClr val="accent1"/>
              </a:buClr>
            </a:pPr>
            <a:r>
              <a:rPr lang="en-US"/>
              <a:t>The suicide prevention content and resources provided through the services and trainings of Education Development Center, Inc. (including Zero Suicide Institute and EDC Solutions) are intended to provide organizations with a range of best practice options and resources designed to improve suicide prevention care. Please note that the recommended options and resources are not intended to be exclusive and may not be appropriate for all patient populations in all settings. Organizational leaders and staff should review other resources, protocols, and practices to select the most appropriate and complementary options that meet their ultimate goals and needs.</a:t>
            </a:r>
          </a:p>
        </p:txBody>
      </p:sp>
      <p:pic>
        <p:nvPicPr>
          <p:cNvPr id="7" name="Graphic 6" descr="Contract with solid fill">
            <a:extLst>
              <a:ext uri="{FF2B5EF4-FFF2-40B4-BE49-F238E27FC236}">
                <a16:creationId xmlns:a16="http://schemas.microsoft.com/office/drawing/2014/main" id="{0DEA04E3-D5A9-414E-B708-235B12168DC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934566" y="1005221"/>
            <a:ext cx="1349574" cy="1349574"/>
          </a:xfrm>
          <a:prstGeom prst="rect">
            <a:avLst/>
          </a:prstGeom>
        </p:spPr>
      </p:pic>
      <p:sp>
        <p:nvSpPr>
          <p:cNvPr id="3" name="Footer Placeholder 4">
            <a:extLst>
              <a:ext uri="{FF2B5EF4-FFF2-40B4-BE49-F238E27FC236}">
                <a16:creationId xmlns:a16="http://schemas.microsoft.com/office/drawing/2014/main" id="{4C414B9D-990C-6D3D-F7EC-37CA579034A9}"/>
              </a:ext>
            </a:extLst>
          </p:cNvPr>
          <p:cNvSpPr>
            <a:spLocks noGrp="1"/>
          </p:cNvSpPr>
          <p:nvPr>
            <p:ph type="ftr" sz="quarter" idx="3"/>
          </p:nvPr>
        </p:nvSpPr>
        <p:spPr>
          <a:xfrm>
            <a:off x="670560" y="6536419"/>
            <a:ext cx="6150102" cy="338328"/>
          </a:xfrm>
        </p:spPr>
        <p:txBody>
          <a:bodyPr/>
          <a:lstStyle/>
          <a:p>
            <a:r>
              <a:rPr lang="en-US" dirty="0"/>
              <a:t>© 2025 Education Development Center | </a:t>
            </a:r>
            <a:r>
              <a:rPr lang="en-US" dirty="0" err="1"/>
              <a:t>ZeroSuicide.edc.org</a:t>
            </a:r>
            <a:endParaRPr lang="en-US" dirty="0"/>
          </a:p>
        </p:txBody>
      </p:sp>
    </p:spTree>
    <p:extLst>
      <p:ext uri="{BB962C8B-B14F-4D97-AF65-F5344CB8AC3E}">
        <p14:creationId xmlns:p14="http://schemas.microsoft.com/office/powerpoint/2010/main" val="3420435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DE61411C-4409-5F3D-5780-187B897A9888}"/>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20</a:t>
            </a:fld>
            <a:endParaRPr lang="en-US"/>
          </a:p>
        </p:txBody>
      </p:sp>
      <p:sp>
        <p:nvSpPr>
          <p:cNvPr id="10" name="Rectangle 9">
            <a:extLst>
              <a:ext uri="{FF2B5EF4-FFF2-40B4-BE49-F238E27FC236}">
                <a16:creationId xmlns:a16="http://schemas.microsoft.com/office/drawing/2014/main" id="{575382DB-7303-F797-1FA2-AB81D7BD78DF}"/>
              </a:ext>
            </a:extLst>
          </p:cNvPr>
          <p:cNvSpPr/>
          <p:nvPr/>
        </p:nvSpPr>
        <p:spPr>
          <a:xfrm rot="10800000">
            <a:off x="1150274" y="2369378"/>
            <a:ext cx="4572000" cy="3768446"/>
          </a:xfrm>
          <a:prstGeom prst="rect">
            <a:avLst/>
          </a:prstGeom>
          <a:gradFill>
            <a:gsLst>
              <a:gs pos="0">
                <a:schemeClr val="accent1">
                  <a:lumMod val="40000"/>
                  <a:lumOff val="60000"/>
                </a:schemeClr>
              </a:gs>
              <a:gs pos="50000">
                <a:schemeClr val="accent1">
                  <a:lumMod val="75000"/>
                </a:schemeClr>
              </a:gs>
              <a:gs pos="0">
                <a:schemeClr val="accent2"/>
              </a:gs>
              <a:gs pos="100000">
                <a:schemeClr val="accent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Title 7">
            <a:extLst>
              <a:ext uri="{FF2B5EF4-FFF2-40B4-BE49-F238E27FC236}">
                <a16:creationId xmlns:a16="http://schemas.microsoft.com/office/drawing/2014/main" id="{698B66C6-7A0D-2ED5-2F9A-A00AF445FCEF}"/>
              </a:ext>
            </a:extLst>
          </p:cNvPr>
          <p:cNvSpPr>
            <a:spLocks noGrp="1"/>
          </p:cNvSpPr>
          <p:nvPr>
            <p:ph type="title"/>
          </p:nvPr>
        </p:nvSpPr>
        <p:spPr>
          <a:xfrm>
            <a:off x="670560" y="578536"/>
            <a:ext cx="10850880" cy="1170432"/>
          </a:xfrm>
        </p:spPr>
        <p:txBody>
          <a:bodyPr/>
          <a:lstStyle/>
          <a:p>
            <a:r>
              <a:rPr lang="en-US">
                <a:latin typeface="Arial" panose="020B0604020202020204" pitchFamily="34" charset="0"/>
                <a:cs typeface="Arial" panose="020B0604020202020204" pitchFamily="34" charset="0"/>
              </a:rPr>
              <a:t>What Does Zero Suicide Look Like?</a:t>
            </a:r>
          </a:p>
        </p:txBody>
      </p:sp>
      <p:sp>
        <p:nvSpPr>
          <p:cNvPr id="12" name="Content Placeholder 7">
            <a:extLst>
              <a:ext uri="{FF2B5EF4-FFF2-40B4-BE49-F238E27FC236}">
                <a16:creationId xmlns:a16="http://schemas.microsoft.com/office/drawing/2014/main" id="{D5C31D5B-7100-1A20-01E6-68E819A09319}"/>
              </a:ext>
            </a:extLst>
          </p:cNvPr>
          <p:cNvSpPr txBox="1">
            <a:spLocks/>
          </p:cNvSpPr>
          <p:nvPr/>
        </p:nvSpPr>
        <p:spPr>
          <a:xfrm>
            <a:off x="6118513" y="2047556"/>
            <a:ext cx="5250527" cy="3505621"/>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
                <a:srgbClr val="CB1F54"/>
              </a:buClr>
              <a:buSzTx/>
              <a:buFont typeface="Arial"/>
              <a:buNone/>
              <a:tabLst/>
              <a:defRPr sz="2400" kern="120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0000"/>
              </a:lnSpc>
              <a:spcBef>
                <a:spcPts val="500"/>
              </a:spcBef>
              <a:buClr>
                <a:schemeClr val="accent1"/>
              </a:buClr>
              <a:buFont typeface="Arial" panose="020B0604020202020204" pitchFamily="34" charset="0"/>
              <a:buNone/>
              <a:defRPr sz="30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10000"/>
              </a:lnSpc>
              <a:spcBef>
                <a:spcPts val="500"/>
              </a:spcBef>
              <a:buClr>
                <a:schemeClr val="accent1"/>
              </a:buClr>
              <a:buFont typeface="Arial" panose="020B0604020202020204" pitchFamily="34" charset="0"/>
              <a:buNone/>
              <a:defRPr sz="3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10000"/>
              </a:lnSpc>
              <a:spcBef>
                <a:spcPts val="500"/>
              </a:spcBef>
              <a:buClr>
                <a:srgbClr val="CB1F54"/>
              </a:buClr>
              <a:buFont typeface="Arial"/>
              <a:buNone/>
              <a:defRPr sz="30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CB1F54"/>
              </a:buClr>
              <a:buFont typeface="Arial"/>
              <a:buNone/>
              <a:defRPr sz="30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fontAlgn="base">
              <a:buClr>
                <a:schemeClr val="accent1"/>
              </a:buClr>
              <a:buFont typeface="Wingdings" pitchFamily="2" charset="2"/>
              <a:buChar char="§"/>
            </a:pPr>
            <a:r>
              <a:rPr lang="en-US" sz="2800"/>
              <a:t>Seeking new and better ways to help our patients</a:t>
            </a:r>
          </a:p>
          <a:p>
            <a:pPr marL="342900" indent="-342900" fontAlgn="base">
              <a:buClr>
                <a:schemeClr val="accent1"/>
              </a:buClr>
              <a:buFont typeface="Wingdings" pitchFamily="2" charset="2"/>
              <a:buChar char="§"/>
            </a:pPr>
            <a:r>
              <a:rPr lang="en-US" sz="2800"/>
              <a:t>Using culturally appropriate, evidence-based tools and practices</a:t>
            </a:r>
          </a:p>
          <a:p>
            <a:pPr marL="342900" indent="-342900" fontAlgn="base">
              <a:buClr>
                <a:schemeClr val="accent1"/>
              </a:buClr>
              <a:buFont typeface="Wingdings" pitchFamily="2" charset="2"/>
              <a:buChar char="§"/>
            </a:pPr>
            <a:r>
              <a:rPr lang="en-US" sz="2800"/>
              <a:t>Training to improve comfort, confidence, and competence to work with suicidal patients ​</a:t>
            </a:r>
          </a:p>
        </p:txBody>
      </p:sp>
      <p:sp>
        <p:nvSpPr>
          <p:cNvPr id="13" name="Freeform 5">
            <a:extLst>
              <a:ext uri="{FF2B5EF4-FFF2-40B4-BE49-F238E27FC236}">
                <a16:creationId xmlns:a16="http://schemas.microsoft.com/office/drawing/2014/main" id="{EA1A56B9-144B-527B-E88E-58748D285E9E}"/>
              </a:ext>
            </a:extLst>
          </p:cNvPr>
          <p:cNvSpPr>
            <a:spLocks noChangeAspect="1"/>
          </p:cNvSpPr>
          <p:nvPr/>
        </p:nvSpPr>
        <p:spPr>
          <a:xfrm>
            <a:off x="822960" y="1955771"/>
            <a:ext cx="4572000" cy="3889381"/>
          </a:xfrm>
          <a:custGeom>
            <a:avLst/>
            <a:gdLst/>
            <a:ahLst/>
            <a:cxnLst/>
            <a:rect l="l" t="t" r="r" b="b"/>
            <a:pathLst>
              <a:path w="8982501" h="5984591">
                <a:moveTo>
                  <a:pt x="0" y="0"/>
                </a:moveTo>
                <a:lnTo>
                  <a:pt x="8982502" y="0"/>
                </a:lnTo>
                <a:lnTo>
                  <a:pt x="8982502" y="5984592"/>
                </a:lnTo>
                <a:lnTo>
                  <a:pt x="0" y="5984592"/>
                </a:lnTo>
                <a:lnTo>
                  <a:pt x="0" y="0"/>
                </a:lnTo>
                <a:close/>
              </a:path>
            </a:pathLst>
          </a:custGeom>
          <a:blipFill>
            <a:blip r:embed="rId3" cstate="print">
              <a:extLst>
                <a:ext uri="{28A0092B-C50C-407E-A947-70E740481C1C}">
                  <a14:useLocalDpi xmlns:a14="http://schemas.microsoft.com/office/drawing/2010/main"/>
                </a:ext>
              </a:extLst>
            </a:blip>
            <a:stretch>
              <a:fillRect/>
            </a:stretch>
          </a:blipFill>
        </p:spPr>
        <p:txBody>
          <a:bodyPr/>
          <a:lstStyle/>
          <a:p>
            <a:endParaRPr lang="en-US"/>
          </a:p>
        </p:txBody>
      </p:sp>
      <p:cxnSp>
        <p:nvCxnSpPr>
          <p:cNvPr id="17" name="Straight Connector 16">
            <a:extLst>
              <a:ext uri="{FF2B5EF4-FFF2-40B4-BE49-F238E27FC236}">
                <a16:creationId xmlns:a16="http://schemas.microsoft.com/office/drawing/2014/main" id="{7DA77D59-A97D-32ED-BAE3-28D48A07E30C}"/>
              </a:ext>
            </a:extLst>
          </p:cNvPr>
          <p:cNvCxnSpPr>
            <a:cxnSpLocks/>
          </p:cNvCxnSpPr>
          <p:nvPr/>
        </p:nvCxnSpPr>
        <p:spPr>
          <a:xfrm>
            <a:off x="3362641" y="1369892"/>
            <a:ext cx="28996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5CF18048-CF1D-1AF0-F16D-67955304F204}"/>
              </a:ext>
            </a:extLst>
          </p:cNvPr>
          <p:cNvSpPr>
            <a:spLocks noGrp="1"/>
          </p:cNvSpPr>
          <p:nvPr>
            <p:ph type="ftr" sz="quarter" idx="3"/>
          </p:nvPr>
        </p:nvSpPr>
        <p:spPr>
          <a:xfrm>
            <a:off x="670560" y="6536419"/>
            <a:ext cx="6150102" cy="338328"/>
          </a:xfrm>
        </p:spPr>
        <p:txBody>
          <a:bodyPr/>
          <a:lstStyle/>
          <a:p>
            <a:r>
              <a:rPr lang="en-US" dirty="0"/>
              <a:t>© 2025 Education Development Center | </a:t>
            </a:r>
            <a:r>
              <a:rPr lang="en-US" dirty="0" err="1"/>
              <a:t>ZeroSuicide.edc.org</a:t>
            </a:r>
            <a:endParaRPr lang="en-US" dirty="0"/>
          </a:p>
        </p:txBody>
      </p:sp>
    </p:spTree>
    <p:extLst>
      <p:ext uri="{BB962C8B-B14F-4D97-AF65-F5344CB8AC3E}">
        <p14:creationId xmlns:p14="http://schemas.microsoft.com/office/powerpoint/2010/main" val="3694637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020794-B2CE-4BDA-8B0D-1C0AC71C85ED}"/>
              </a:ext>
            </a:extLst>
          </p:cNvPr>
          <p:cNvSpPr>
            <a:spLocks noGrp="1"/>
          </p:cNvSpPr>
          <p:nvPr>
            <p:ph type="title"/>
          </p:nvPr>
        </p:nvSpPr>
        <p:spPr>
          <a:xfrm>
            <a:off x="612648" y="606370"/>
            <a:ext cx="10972800" cy="770996"/>
          </a:xfrm>
        </p:spPr>
        <p:txBody>
          <a:bodyPr/>
          <a:lstStyle/>
          <a:p>
            <a:r>
              <a:rPr lang="en-US">
                <a:solidFill>
                  <a:srgbClr val="E4505D"/>
                </a:solidFill>
                <a:latin typeface="Arial"/>
                <a:cs typeface="Arial"/>
              </a:rPr>
              <a:t>[REMOVE PRIOR TO PRESENTATION]</a:t>
            </a:r>
            <a:endParaRPr lang="en-US">
              <a:solidFill>
                <a:srgbClr val="E4505D"/>
              </a:solidFill>
            </a:endParaRPr>
          </a:p>
        </p:txBody>
      </p:sp>
      <p:sp>
        <p:nvSpPr>
          <p:cNvPr id="8" name="Content Placeholder 7">
            <a:extLst>
              <a:ext uri="{FF2B5EF4-FFF2-40B4-BE49-F238E27FC236}">
                <a16:creationId xmlns:a16="http://schemas.microsoft.com/office/drawing/2014/main" id="{88BD30F6-3F03-4CE6-A269-3D4435FF3E70}"/>
              </a:ext>
            </a:extLst>
          </p:cNvPr>
          <p:cNvSpPr>
            <a:spLocks noGrp="1"/>
          </p:cNvSpPr>
          <p:nvPr>
            <p:ph sz="quarter" idx="13"/>
          </p:nvPr>
        </p:nvSpPr>
        <p:spPr>
          <a:xfrm>
            <a:off x="612648" y="1619762"/>
            <a:ext cx="10908792" cy="4631867"/>
          </a:xfrm>
        </p:spPr>
        <p:txBody>
          <a:bodyPr vert="horz" lIns="91440" tIns="45720" rIns="91440" bIns="45720" rtlCol="0" anchor="t">
            <a:noAutofit/>
          </a:bodyPr>
          <a:lstStyle/>
          <a:p>
            <a:pPr>
              <a:buClr>
                <a:schemeClr val="accent1"/>
              </a:buClr>
            </a:pPr>
            <a:r>
              <a:rPr lang="en-US" sz="2000"/>
              <a:t>Show the following video. You may wish to access the toolkit and load the videos in a separate window, or to embed the videos into your presentation using the links below. </a:t>
            </a:r>
          </a:p>
          <a:p>
            <a:pPr>
              <a:buClr>
                <a:schemeClr val="accent1"/>
              </a:buClr>
            </a:pPr>
            <a:r>
              <a:rPr lang="en-US" sz="2000">
                <a:latin typeface="Arial"/>
                <a:cs typeface="Arial"/>
              </a:rPr>
              <a:t>NOTE: Be sure to test embedded videos beforehand; </a:t>
            </a:r>
            <a:r>
              <a:rPr lang="en-US" sz="2000" i="1">
                <a:latin typeface="Arial"/>
                <a:cs typeface="Arial"/>
              </a:rPr>
              <a:t>the Vimeo software will show an error unless the video is embedded.</a:t>
            </a:r>
          </a:p>
          <a:p>
            <a:pPr>
              <a:spcBef>
                <a:spcPts val="1000"/>
              </a:spcBef>
              <a:buClr>
                <a:schemeClr val="accent6"/>
              </a:buClr>
            </a:pPr>
            <a:r>
              <a:rPr lang="en-US" sz="2000" b="1"/>
              <a:t>If you wish to load the video in a separate window, access it via our Toolkit:</a:t>
            </a:r>
          </a:p>
          <a:p>
            <a:pPr>
              <a:spcBef>
                <a:spcPts val="1000"/>
              </a:spcBef>
              <a:buClr>
                <a:schemeClr val="accent6"/>
              </a:buClr>
            </a:pPr>
            <a:r>
              <a:rPr lang="en-US" sz="2000"/>
              <a:t>7 Elements of Zero Suicide: </a:t>
            </a:r>
            <a:r>
              <a:rPr lang="en-US" sz="2000">
                <a:hlinkClick r:id="rId3"/>
              </a:rPr>
              <a:t>https://zerosuicide.edc.org/resources/resource-database/seven-elements-zero-suicide</a:t>
            </a:r>
            <a:r>
              <a:rPr lang="en-US" sz="2000"/>
              <a:t> </a:t>
            </a:r>
            <a:endParaRPr lang="en-US" sz="2000" b="1"/>
          </a:p>
          <a:p>
            <a:pPr>
              <a:spcBef>
                <a:spcPts val="1000"/>
              </a:spcBef>
              <a:buClr>
                <a:schemeClr val="accent6"/>
              </a:buClr>
            </a:pPr>
            <a:r>
              <a:rPr lang="en-US" sz="2000" b="1"/>
              <a:t>If you wish to embed the videos, use the following Vimeo link:</a:t>
            </a:r>
          </a:p>
          <a:p>
            <a:pPr>
              <a:spcBef>
                <a:spcPts val="1000"/>
              </a:spcBef>
              <a:buClr>
                <a:schemeClr val="accent6"/>
              </a:buClr>
            </a:pPr>
            <a:r>
              <a:rPr lang="en-US" sz="2000"/>
              <a:t>7 Elements of Zero Suicide: </a:t>
            </a:r>
            <a:r>
              <a:rPr lang="en-US" sz="2000" u="sng">
                <a:solidFill>
                  <a:srgbClr val="0000FF"/>
                </a:solidFill>
                <a:hlinkClick r:id="rId4"/>
              </a:rPr>
              <a:t>https://vimeo.com/881844818</a:t>
            </a:r>
            <a:r>
              <a:rPr lang="en-US" sz="2000"/>
              <a:t> </a:t>
            </a:r>
          </a:p>
          <a:p>
            <a:pPr>
              <a:buClr>
                <a:schemeClr val="accent6"/>
              </a:buClr>
            </a:pPr>
            <a:endParaRPr lang="en-US" sz="2000"/>
          </a:p>
          <a:p>
            <a:pPr>
              <a:buClr>
                <a:schemeClr val="accent6"/>
              </a:buClr>
            </a:pPr>
            <a:endParaRPr lang="en-US" sz="2000" b="1"/>
          </a:p>
          <a:p>
            <a:pPr>
              <a:buClr>
                <a:schemeClr val="accent1"/>
              </a:buClr>
            </a:pPr>
            <a:endParaRPr lang="en-US" sz="2000"/>
          </a:p>
        </p:txBody>
      </p:sp>
      <p:sp>
        <p:nvSpPr>
          <p:cNvPr id="3" name="Slide Number Placeholder 1">
            <a:extLst>
              <a:ext uri="{FF2B5EF4-FFF2-40B4-BE49-F238E27FC236}">
                <a16:creationId xmlns:a16="http://schemas.microsoft.com/office/drawing/2014/main" id="{DE61411C-4409-5F3D-5780-187B897A9888}"/>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21</a:t>
            </a:fld>
            <a:endParaRPr lang="en-US"/>
          </a:p>
        </p:txBody>
      </p:sp>
      <p:sp>
        <p:nvSpPr>
          <p:cNvPr id="2" name="Footer Placeholder 4">
            <a:extLst>
              <a:ext uri="{FF2B5EF4-FFF2-40B4-BE49-F238E27FC236}">
                <a16:creationId xmlns:a16="http://schemas.microsoft.com/office/drawing/2014/main" id="{79D6D87A-C09C-3425-D952-7D71EE5A09A2}"/>
              </a:ext>
            </a:extLst>
          </p:cNvPr>
          <p:cNvSpPr>
            <a:spLocks noGrp="1"/>
          </p:cNvSpPr>
          <p:nvPr>
            <p:ph type="ftr" sz="quarter" idx="3"/>
          </p:nvPr>
        </p:nvSpPr>
        <p:spPr>
          <a:xfrm>
            <a:off x="670560" y="6536419"/>
            <a:ext cx="6150102" cy="338328"/>
          </a:xfrm>
        </p:spPr>
        <p:txBody>
          <a:bodyPr/>
          <a:lstStyle/>
          <a:p>
            <a:r>
              <a:rPr lang="en-US" dirty="0"/>
              <a:t>© 2025 Education Development Center | </a:t>
            </a:r>
            <a:r>
              <a:rPr lang="en-US" dirty="0" err="1"/>
              <a:t>ZeroSuicide.edc.org</a:t>
            </a:r>
            <a:endParaRPr lang="en-US" dirty="0"/>
          </a:p>
        </p:txBody>
      </p:sp>
    </p:spTree>
    <p:extLst>
      <p:ext uri="{BB962C8B-B14F-4D97-AF65-F5344CB8AC3E}">
        <p14:creationId xmlns:p14="http://schemas.microsoft.com/office/powerpoint/2010/main" val="2497884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5765856-DC59-4846-867B-725DF8673E2E}"/>
              </a:ext>
            </a:extLst>
          </p:cNvPr>
          <p:cNvSpPr>
            <a:spLocks noGrp="1"/>
          </p:cNvSpPr>
          <p:nvPr>
            <p:ph type="title"/>
          </p:nvPr>
        </p:nvSpPr>
        <p:spPr>
          <a:xfrm>
            <a:off x="615696" y="660333"/>
            <a:ext cx="10972800" cy="1170432"/>
          </a:xfrm>
        </p:spPr>
        <p:txBody>
          <a:bodyPr/>
          <a:lstStyle/>
          <a:p>
            <a:r>
              <a:rPr lang="en-US"/>
              <a:t>Zero Suicide Toolkit</a:t>
            </a:r>
          </a:p>
        </p:txBody>
      </p:sp>
      <p:pic>
        <p:nvPicPr>
          <p:cNvPr id="15" name="Content Placeholder 14" descr="Graphical user interface, website&#10;&#10;Description automatically generated">
            <a:extLst>
              <a:ext uri="{FF2B5EF4-FFF2-40B4-BE49-F238E27FC236}">
                <a16:creationId xmlns:a16="http://schemas.microsoft.com/office/drawing/2014/main" id="{B8B861A9-AD81-4461-B279-EB4DED2330B2}"/>
              </a:ext>
            </a:extLst>
          </p:cNvPr>
          <p:cNvPicPr>
            <a:picLocks noGrp="1" noChangeAspect="1"/>
          </p:cNvPicPr>
          <p:nvPr>
            <p:ph sz="quarter" idx="12"/>
          </p:nvPr>
        </p:nvPicPr>
        <p:blipFill>
          <a:blip r:embed="rId3" cstate="email">
            <a:extLst>
              <a:ext uri="{28A0092B-C50C-407E-A947-70E740481C1C}">
                <a14:useLocalDpi xmlns:a14="http://schemas.microsoft.com/office/drawing/2010/main"/>
              </a:ext>
            </a:extLst>
          </a:blip>
          <a:stretch>
            <a:fillRect/>
          </a:stretch>
        </p:blipFill>
        <p:spPr>
          <a:xfrm>
            <a:off x="6772924" y="449032"/>
            <a:ext cx="4818620" cy="4470400"/>
          </a:xfrm>
          <a:effectLst>
            <a:outerShdw blurRad="50800" dist="38100" dir="5400000" algn="t" rotWithShape="0">
              <a:prstClr val="black">
                <a:alpha val="40000"/>
              </a:prstClr>
            </a:outerShdw>
          </a:effectLst>
        </p:spPr>
      </p:pic>
      <p:sp>
        <p:nvSpPr>
          <p:cNvPr id="16" name="Rectangle 15">
            <a:extLst>
              <a:ext uri="{FF2B5EF4-FFF2-40B4-BE49-F238E27FC236}">
                <a16:creationId xmlns:a16="http://schemas.microsoft.com/office/drawing/2014/main" id="{9376AEF7-A8DA-4994-A57E-FA6EF1E2AF41}"/>
              </a:ext>
            </a:extLst>
          </p:cNvPr>
          <p:cNvSpPr/>
          <p:nvPr/>
        </p:nvSpPr>
        <p:spPr>
          <a:xfrm>
            <a:off x="6772924" y="5728187"/>
            <a:ext cx="4818620" cy="5384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noFill/>
              </a:rPr>
              <a:t>CORE COMPONENTS </a:t>
            </a:r>
            <a:br>
              <a:rPr lang="en-US" sz="2000" b="1">
                <a:noFill/>
              </a:rPr>
            </a:br>
            <a:r>
              <a:rPr lang="en-US" sz="2000" b="1">
                <a:noFill/>
              </a:rPr>
              <a:t>OF SAFE SUICIDE CARE</a:t>
            </a:r>
          </a:p>
        </p:txBody>
      </p:sp>
      <p:sp>
        <p:nvSpPr>
          <p:cNvPr id="17" name="Title 5">
            <a:extLst>
              <a:ext uri="{FF2B5EF4-FFF2-40B4-BE49-F238E27FC236}">
                <a16:creationId xmlns:a16="http://schemas.microsoft.com/office/drawing/2014/main" id="{48C5B8C2-01F5-485D-8C46-F93E75B586E6}"/>
              </a:ext>
            </a:extLst>
          </p:cNvPr>
          <p:cNvSpPr txBox="1">
            <a:spLocks/>
          </p:cNvSpPr>
          <p:nvPr/>
        </p:nvSpPr>
        <p:spPr>
          <a:xfrm>
            <a:off x="6831870" y="5818396"/>
            <a:ext cx="4700728" cy="34091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800" b="1" i="0" kern="1200">
                <a:solidFill>
                  <a:schemeClr val="tx1"/>
                </a:solidFill>
                <a:latin typeface="Arial" charset="0"/>
                <a:ea typeface="Arial" charset="0"/>
                <a:cs typeface="Arial" charset="0"/>
              </a:defRPr>
            </a:lvl1pPr>
          </a:lstStyle>
          <a:p>
            <a:pPr algn="ctr"/>
            <a:r>
              <a:rPr lang="en-US" sz="2000" err="1"/>
              <a:t>ZeroSuicide.edc.org</a:t>
            </a:r>
            <a:endParaRPr lang="en-US" sz="2800"/>
          </a:p>
        </p:txBody>
      </p:sp>
      <p:grpSp>
        <p:nvGrpSpPr>
          <p:cNvPr id="10" name="Group 9">
            <a:extLst>
              <a:ext uri="{FF2B5EF4-FFF2-40B4-BE49-F238E27FC236}">
                <a16:creationId xmlns:a16="http://schemas.microsoft.com/office/drawing/2014/main" id="{4367C514-9840-40C4-9CBA-0DC704120147}"/>
              </a:ext>
            </a:extLst>
          </p:cNvPr>
          <p:cNvGrpSpPr/>
          <p:nvPr/>
        </p:nvGrpSpPr>
        <p:grpSpPr>
          <a:xfrm>
            <a:off x="6775972" y="5032861"/>
            <a:ext cx="4812524" cy="577967"/>
            <a:chOff x="6772924" y="5109882"/>
            <a:chExt cx="4812524" cy="577967"/>
          </a:xfrm>
          <a:effectLst>
            <a:outerShdw blurRad="50800" dist="38100" dir="5400000" algn="t" rotWithShape="0">
              <a:prstClr val="black">
                <a:alpha val="40000"/>
              </a:prstClr>
            </a:outerShdw>
          </a:effectLst>
        </p:grpSpPr>
        <p:sp>
          <p:nvSpPr>
            <p:cNvPr id="8" name="Rectangle 7">
              <a:extLst>
                <a:ext uri="{FF2B5EF4-FFF2-40B4-BE49-F238E27FC236}">
                  <a16:creationId xmlns:a16="http://schemas.microsoft.com/office/drawing/2014/main" id="{9F957E9D-E539-41A6-805C-A34062E64937}"/>
                </a:ext>
              </a:extLst>
            </p:cNvPr>
            <p:cNvSpPr/>
            <p:nvPr/>
          </p:nvSpPr>
          <p:spPr>
            <a:xfrm>
              <a:off x="6772924" y="5109882"/>
              <a:ext cx="4812524" cy="577967"/>
            </a:xfrm>
            <a:prstGeom prst="rect">
              <a:avLst/>
            </a:prstGeom>
            <a:solidFill>
              <a:srgbClr val="404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E2C3B5D-2544-4150-96E7-0CBD1A559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08953" y="5135456"/>
              <a:ext cx="2746562" cy="525501"/>
            </a:xfrm>
            <a:prstGeom prst="rect">
              <a:avLst/>
            </a:prstGeom>
          </p:spPr>
        </p:pic>
      </p:grpSp>
      <p:sp>
        <p:nvSpPr>
          <p:cNvPr id="18" name="Rectangle 17">
            <a:extLst>
              <a:ext uri="{FF2B5EF4-FFF2-40B4-BE49-F238E27FC236}">
                <a16:creationId xmlns:a16="http://schemas.microsoft.com/office/drawing/2014/main" id="{CFA52A64-B931-49F0-A167-6373964FF8AB}"/>
              </a:ext>
            </a:extLst>
          </p:cNvPr>
          <p:cNvSpPr/>
          <p:nvPr/>
        </p:nvSpPr>
        <p:spPr>
          <a:xfrm>
            <a:off x="1421404" y="2888033"/>
            <a:ext cx="3864399" cy="540967"/>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noFill/>
              </a:rPr>
              <a:t>CORE COMPONENTS </a:t>
            </a:r>
            <a:br>
              <a:rPr lang="en-US" sz="2000" b="1">
                <a:noFill/>
              </a:rPr>
            </a:br>
            <a:r>
              <a:rPr lang="en-US" sz="2000" b="1">
                <a:noFill/>
              </a:rPr>
              <a:t>OF SAFE SUICIDE CARE</a:t>
            </a:r>
          </a:p>
        </p:txBody>
      </p:sp>
      <p:sp>
        <p:nvSpPr>
          <p:cNvPr id="24" name="Content Placeholder 12">
            <a:extLst>
              <a:ext uri="{FF2B5EF4-FFF2-40B4-BE49-F238E27FC236}">
                <a16:creationId xmlns:a16="http://schemas.microsoft.com/office/drawing/2014/main" id="{85D77988-7604-41A6-B812-5DA3DDC5345C}"/>
              </a:ext>
            </a:extLst>
          </p:cNvPr>
          <p:cNvSpPr>
            <a:spLocks noGrp="1"/>
          </p:cNvSpPr>
          <p:nvPr>
            <p:ph sz="quarter" idx="13"/>
          </p:nvPr>
        </p:nvSpPr>
        <p:spPr>
          <a:xfrm>
            <a:off x="1375070" y="3481373"/>
            <a:ext cx="2441746" cy="2295703"/>
          </a:xfrm>
        </p:spPr>
        <p:txBody>
          <a:bodyPr/>
          <a:lstStyle/>
          <a:p>
            <a:r>
              <a:rPr lang="en-US" sz="2000"/>
              <a:t>Information</a:t>
            </a:r>
          </a:p>
          <a:p>
            <a:r>
              <a:rPr lang="en-US" sz="2000"/>
              <a:t>Materials</a:t>
            </a:r>
          </a:p>
          <a:p>
            <a:r>
              <a:rPr lang="en-US" sz="2000"/>
              <a:t>Outcomes</a:t>
            </a:r>
          </a:p>
          <a:p>
            <a:r>
              <a:rPr lang="en-US" sz="2000"/>
              <a:t>Innovations</a:t>
            </a:r>
          </a:p>
          <a:p>
            <a:r>
              <a:rPr lang="en-US" sz="2000"/>
              <a:t>Research</a:t>
            </a:r>
          </a:p>
        </p:txBody>
      </p:sp>
      <p:sp>
        <p:nvSpPr>
          <p:cNvPr id="25" name="Content Placeholder 12">
            <a:extLst>
              <a:ext uri="{FF2B5EF4-FFF2-40B4-BE49-F238E27FC236}">
                <a16:creationId xmlns:a16="http://schemas.microsoft.com/office/drawing/2014/main" id="{BC829FC5-C320-4CD9-9AB2-1BD8436B256C}"/>
              </a:ext>
            </a:extLst>
          </p:cNvPr>
          <p:cNvSpPr txBox="1">
            <a:spLocks/>
          </p:cNvSpPr>
          <p:nvPr/>
        </p:nvSpPr>
        <p:spPr>
          <a:xfrm>
            <a:off x="3534428" y="3475162"/>
            <a:ext cx="2441746" cy="230191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B1F54"/>
              </a:buClr>
              <a:buFont typeface="Arial"/>
              <a:buChar char="•"/>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a:t>Tools</a:t>
            </a:r>
          </a:p>
          <a:p>
            <a:r>
              <a:rPr lang="en-US" sz="2000"/>
              <a:t>Readings</a:t>
            </a:r>
          </a:p>
          <a:p>
            <a:r>
              <a:rPr lang="en-US" sz="2000"/>
              <a:t>Videos</a:t>
            </a:r>
          </a:p>
          <a:p>
            <a:r>
              <a:rPr lang="en-US" sz="2000"/>
              <a:t>Webinars</a:t>
            </a:r>
          </a:p>
          <a:p>
            <a:r>
              <a:rPr lang="en-US" sz="2000"/>
              <a:t>Podcasts</a:t>
            </a:r>
          </a:p>
        </p:txBody>
      </p:sp>
      <p:sp>
        <p:nvSpPr>
          <p:cNvPr id="26" name="TextBox 25">
            <a:extLst>
              <a:ext uri="{FF2B5EF4-FFF2-40B4-BE49-F238E27FC236}">
                <a16:creationId xmlns:a16="http://schemas.microsoft.com/office/drawing/2014/main" id="{DB959C16-3416-42F7-907E-9FB89537608C}"/>
              </a:ext>
            </a:extLst>
          </p:cNvPr>
          <p:cNvSpPr txBox="1"/>
          <p:nvPr/>
        </p:nvSpPr>
        <p:spPr>
          <a:xfrm>
            <a:off x="1543126" y="2938896"/>
            <a:ext cx="3021343" cy="461665"/>
          </a:xfrm>
          <a:prstGeom prst="rect">
            <a:avLst/>
          </a:prstGeom>
          <a:noFill/>
        </p:spPr>
        <p:txBody>
          <a:bodyPr wrap="square">
            <a:spAutoFit/>
          </a:bodyPr>
          <a:lstStyle/>
          <a:p>
            <a:r>
              <a:rPr lang="en-US" sz="2400" b="1">
                <a:latin typeface="Arial" panose="020B0604020202020204" pitchFamily="34" charset="0"/>
                <a:cs typeface="Arial" panose="020B0604020202020204" pitchFamily="34" charset="0"/>
              </a:rPr>
              <a:t>RESOURCES</a:t>
            </a:r>
          </a:p>
        </p:txBody>
      </p:sp>
      <p:sp>
        <p:nvSpPr>
          <p:cNvPr id="27" name="Freeform 5">
            <a:extLst>
              <a:ext uri="{FF2B5EF4-FFF2-40B4-BE49-F238E27FC236}">
                <a16:creationId xmlns:a16="http://schemas.microsoft.com/office/drawing/2014/main" id="{13C5EE20-6268-48F6-BB4D-752BA98D7549}"/>
              </a:ext>
            </a:extLst>
          </p:cNvPr>
          <p:cNvSpPr>
            <a:spLocks noChangeAspect="1" noChangeArrowheads="1"/>
          </p:cNvSpPr>
          <p:nvPr/>
        </p:nvSpPr>
        <p:spPr bwMode="auto">
          <a:xfrm>
            <a:off x="916554" y="3011915"/>
            <a:ext cx="390441" cy="293205"/>
          </a:xfrm>
          <a:custGeom>
            <a:avLst/>
            <a:gdLst>
              <a:gd name="T0" fmla="*/ 747606 w 5082"/>
              <a:gd name="T1" fmla="*/ 233046 h 3805"/>
              <a:gd name="T2" fmla="*/ 747606 w 5082"/>
              <a:gd name="T3" fmla="*/ 233046 h 3805"/>
              <a:gd name="T4" fmla="*/ 747606 w 5082"/>
              <a:gd name="T5" fmla="*/ 311088 h 3805"/>
              <a:gd name="T6" fmla="*/ 342765 w 5082"/>
              <a:gd name="T7" fmla="*/ 311088 h 3805"/>
              <a:gd name="T8" fmla="*/ 247403 w 5082"/>
              <a:gd name="T9" fmla="*/ 333978 h 3805"/>
              <a:gd name="T10" fmla="*/ 168054 w 5082"/>
              <a:gd name="T11" fmla="*/ 393276 h 3805"/>
              <a:gd name="T12" fmla="*/ 3958 w 5082"/>
              <a:gd name="T13" fmla="*/ 585949 h 3805"/>
              <a:gd name="T14" fmla="*/ 1260 w 5082"/>
              <a:gd name="T15" fmla="*/ 588653 h 3805"/>
              <a:gd name="T16" fmla="*/ 1260 w 5082"/>
              <a:gd name="T17" fmla="*/ 583245 h 3805"/>
              <a:gd name="T18" fmla="*/ 0 w 5082"/>
              <a:gd name="T19" fmla="*/ 576396 h 3805"/>
              <a:gd name="T20" fmla="*/ 0 w 5082"/>
              <a:gd name="T21" fmla="*/ 109043 h 3805"/>
              <a:gd name="T22" fmla="*/ 32207 w 5082"/>
              <a:gd name="T23" fmla="*/ 31001 h 3805"/>
              <a:gd name="T24" fmla="*/ 108857 w 5082"/>
              <a:gd name="T25" fmla="*/ 0 h 3805"/>
              <a:gd name="T26" fmla="*/ 264856 w 5082"/>
              <a:gd name="T27" fmla="*/ 0 h 3805"/>
              <a:gd name="T28" fmla="*/ 341506 w 5082"/>
              <a:gd name="T29" fmla="*/ 31001 h 3805"/>
              <a:gd name="T30" fmla="*/ 373713 w 5082"/>
              <a:gd name="T31" fmla="*/ 109043 h 3805"/>
              <a:gd name="T32" fmla="*/ 373713 w 5082"/>
              <a:gd name="T33" fmla="*/ 123822 h 3805"/>
              <a:gd name="T34" fmla="*/ 638749 w 5082"/>
              <a:gd name="T35" fmla="*/ 123822 h 3805"/>
              <a:gd name="T36" fmla="*/ 715218 w 5082"/>
              <a:gd name="T37" fmla="*/ 156265 h 3805"/>
              <a:gd name="T38" fmla="*/ 747606 w 5082"/>
              <a:gd name="T39" fmla="*/ 233046 h 3805"/>
              <a:gd name="T40" fmla="*/ 914220 w 5082"/>
              <a:gd name="T41" fmla="*/ 401387 h 3805"/>
              <a:gd name="T42" fmla="*/ 914220 w 5082"/>
              <a:gd name="T43" fmla="*/ 401387 h 3805"/>
              <a:gd name="T44" fmla="*/ 899466 w 5082"/>
              <a:gd name="T45" fmla="*/ 433649 h 3805"/>
              <a:gd name="T46" fmla="*/ 735550 w 5082"/>
              <a:gd name="T47" fmla="*/ 626322 h 3805"/>
              <a:gd name="T48" fmla="*/ 677613 w 5082"/>
              <a:gd name="T49" fmla="*/ 668137 h 3805"/>
              <a:gd name="T50" fmla="*/ 607801 w 5082"/>
              <a:gd name="T51" fmla="*/ 685620 h 3805"/>
              <a:gd name="T52" fmla="*/ 77909 w 5082"/>
              <a:gd name="T53" fmla="*/ 685620 h 3805"/>
              <a:gd name="T54" fmla="*/ 48401 w 5082"/>
              <a:gd name="T55" fmla="*/ 678771 h 3805"/>
              <a:gd name="T56" fmla="*/ 36346 w 5082"/>
              <a:gd name="T57" fmla="*/ 658584 h 3805"/>
              <a:gd name="T58" fmla="*/ 51100 w 5082"/>
              <a:gd name="T59" fmla="*/ 626322 h 3805"/>
              <a:gd name="T60" fmla="*/ 215195 w 5082"/>
              <a:gd name="T61" fmla="*/ 433649 h 3805"/>
              <a:gd name="T62" fmla="*/ 272953 w 5082"/>
              <a:gd name="T63" fmla="*/ 390573 h 3805"/>
              <a:gd name="T64" fmla="*/ 342765 w 5082"/>
              <a:gd name="T65" fmla="*/ 373090 h 3805"/>
              <a:gd name="T66" fmla="*/ 872656 w 5082"/>
              <a:gd name="T67" fmla="*/ 373090 h 3805"/>
              <a:gd name="T68" fmla="*/ 902165 w 5082"/>
              <a:gd name="T69" fmla="*/ 379758 h 3805"/>
              <a:gd name="T70" fmla="*/ 914220 w 5082"/>
              <a:gd name="T71" fmla="*/ 401387 h 38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082" h="3805">
                <a:moveTo>
                  <a:pt x="4155" y="1293"/>
                </a:moveTo>
                <a:lnTo>
                  <a:pt x="4155" y="1293"/>
                </a:lnTo>
                <a:cubicBezTo>
                  <a:pt x="4155" y="1726"/>
                  <a:pt x="4155" y="1726"/>
                  <a:pt x="4155" y="1726"/>
                </a:cubicBezTo>
                <a:cubicBezTo>
                  <a:pt x="1905" y="1726"/>
                  <a:pt x="1905" y="1726"/>
                  <a:pt x="1905" y="1726"/>
                </a:cubicBezTo>
                <a:cubicBezTo>
                  <a:pt x="1734" y="1726"/>
                  <a:pt x="1562" y="1771"/>
                  <a:pt x="1375" y="1853"/>
                </a:cubicBezTo>
                <a:cubicBezTo>
                  <a:pt x="1188" y="1943"/>
                  <a:pt x="1039" y="2047"/>
                  <a:pt x="934" y="2182"/>
                </a:cubicBezTo>
                <a:cubicBezTo>
                  <a:pt x="22" y="3251"/>
                  <a:pt x="22" y="3251"/>
                  <a:pt x="22" y="3251"/>
                </a:cubicBezTo>
                <a:cubicBezTo>
                  <a:pt x="7" y="3266"/>
                  <a:pt x="7" y="3266"/>
                  <a:pt x="7" y="3266"/>
                </a:cubicBezTo>
                <a:cubicBezTo>
                  <a:pt x="7" y="3258"/>
                  <a:pt x="7" y="3251"/>
                  <a:pt x="7" y="3236"/>
                </a:cubicBezTo>
                <a:cubicBezTo>
                  <a:pt x="0" y="3213"/>
                  <a:pt x="0" y="3206"/>
                  <a:pt x="0" y="3198"/>
                </a:cubicBezTo>
                <a:cubicBezTo>
                  <a:pt x="0" y="605"/>
                  <a:pt x="0" y="605"/>
                  <a:pt x="0" y="605"/>
                </a:cubicBezTo>
                <a:cubicBezTo>
                  <a:pt x="0" y="433"/>
                  <a:pt x="60" y="291"/>
                  <a:pt x="179" y="172"/>
                </a:cubicBezTo>
                <a:cubicBezTo>
                  <a:pt x="299" y="60"/>
                  <a:pt x="441" y="0"/>
                  <a:pt x="605" y="0"/>
                </a:cubicBezTo>
                <a:cubicBezTo>
                  <a:pt x="1472" y="0"/>
                  <a:pt x="1472" y="0"/>
                  <a:pt x="1472" y="0"/>
                </a:cubicBezTo>
                <a:cubicBezTo>
                  <a:pt x="1636" y="0"/>
                  <a:pt x="1779" y="60"/>
                  <a:pt x="1898" y="172"/>
                </a:cubicBezTo>
                <a:cubicBezTo>
                  <a:pt x="2018" y="291"/>
                  <a:pt x="2077" y="433"/>
                  <a:pt x="2077" y="605"/>
                </a:cubicBezTo>
                <a:cubicBezTo>
                  <a:pt x="2077" y="687"/>
                  <a:pt x="2077" y="687"/>
                  <a:pt x="2077" y="687"/>
                </a:cubicBezTo>
                <a:cubicBezTo>
                  <a:pt x="3550" y="687"/>
                  <a:pt x="3550" y="687"/>
                  <a:pt x="3550" y="687"/>
                </a:cubicBezTo>
                <a:cubicBezTo>
                  <a:pt x="3714" y="687"/>
                  <a:pt x="3856" y="747"/>
                  <a:pt x="3975" y="867"/>
                </a:cubicBezTo>
                <a:cubicBezTo>
                  <a:pt x="4095" y="986"/>
                  <a:pt x="4155" y="1128"/>
                  <a:pt x="4155" y="1293"/>
                </a:cubicBezTo>
                <a:close/>
                <a:moveTo>
                  <a:pt x="5081" y="2227"/>
                </a:moveTo>
                <a:lnTo>
                  <a:pt x="5081" y="2227"/>
                </a:lnTo>
                <a:cubicBezTo>
                  <a:pt x="5081" y="2279"/>
                  <a:pt x="5059" y="2339"/>
                  <a:pt x="4999" y="2406"/>
                </a:cubicBezTo>
                <a:cubicBezTo>
                  <a:pt x="4088" y="3475"/>
                  <a:pt x="4088" y="3475"/>
                  <a:pt x="4088" y="3475"/>
                </a:cubicBezTo>
                <a:cubicBezTo>
                  <a:pt x="4013" y="3564"/>
                  <a:pt x="3908" y="3647"/>
                  <a:pt x="3766" y="3707"/>
                </a:cubicBezTo>
                <a:cubicBezTo>
                  <a:pt x="3624" y="3774"/>
                  <a:pt x="3497" y="3804"/>
                  <a:pt x="3378" y="3804"/>
                </a:cubicBezTo>
                <a:cubicBezTo>
                  <a:pt x="433" y="3804"/>
                  <a:pt x="433" y="3804"/>
                  <a:pt x="433" y="3804"/>
                </a:cubicBezTo>
                <a:cubicBezTo>
                  <a:pt x="374" y="3804"/>
                  <a:pt x="321" y="3796"/>
                  <a:pt x="269" y="3766"/>
                </a:cubicBezTo>
                <a:cubicBezTo>
                  <a:pt x="224" y="3744"/>
                  <a:pt x="202" y="3707"/>
                  <a:pt x="202" y="3654"/>
                </a:cubicBezTo>
                <a:cubicBezTo>
                  <a:pt x="202" y="3594"/>
                  <a:pt x="232" y="3535"/>
                  <a:pt x="284" y="3475"/>
                </a:cubicBezTo>
                <a:cubicBezTo>
                  <a:pt x="1196" y="2406"/>
                  <a:pt x="1196" y="2406"/>
                  <a:pt x="1196" y="2406"/>
                </a:cubicBezTo>
                <a:cubicBezTo>
                  <a:pt x="1270" y="2309"/>
                  <a:pt x="1383" y="2234"/>
                  <a:pt x="1517" y="2167"/>
                </a:cubicBezTo>
                <a:cubicBezTo>
                  <a:pt x="1659" y="2107"/>
                  <a:pt x="1786" y="2070"/>
                  <a:pt x="1905" y="2070"/>
                </a:cubicBezTo>
                <a:cubicBezTo>
                  <a:pt x="4850" y="2070"/>
                  <a:pt x="4850" y="2070"/>
                  <a:pt x="4850" y="2070"/>
                </a:cubicBezTo>
                <a:cubicBezTo>
                  <a:pt x="4910" y="2070"/>
                  <a:pt x="4962" y="2085"/>
                  <a:pt x="5014" y="2107"/>
                </a:cubicBezTo>
                <a:cubicBezTo>
                  <a:pt x="5059" y="2130"/>
                  <a:pt x="5081" y="2175"/>
                  <a:pt x="5081" y="2227"/>
                </a:cubicBezTo>
                <a:close/>
              </a:path>
            </a:pathLst>
          </a:custGeom>
          <a:solidFill>
            <a:srgbClr val="FCB315"/>
          </a:solidFill>
          <a:ln>
            <a:noFill/>
          </a:ln>
          <a:effectLst/>
        </p:spPr>
        <p:txBody>
          <a:bodyPr wrap="none" anchor="ctr"/>
          <a:lstStyle/>
          <a:p>
            <a:pPr eaLnBrk="1" fontAlgn="auto" hangingPunct="1">
              <a:spcBef>
                <a:spcPts val="0"/>
              </a:spcBef>
              <a:spcAft>
                <a:spcPts val="0"/>
              </a:spcAft>
              <a:defRPr/>
            </a:pPr>
            <a:endParaRPr lang="en-US">
              <a:latin typeface="+mn-lt"/>
            </a:endParaRPr>
          </a:p>
        </p:txBody>
      </p:sp>
      <p:sp>
        <p:nvSpPr>
          <p:cNvPr id="19" name="Content Placeholder 12">
            <a:extLst>
              <a:ext uri="{FF2B5EF4-FFF2-40B4-BE49-F238E27FC236}">
                <a16:creationId xmlns:a16="http://schemas.microsoft.com/office/drawing/2014/main" id="{29F22839-664F-5048-A51D-5141AFE72E2D}"/>
              </a:ext>
            </a:extLst>
          </p:cNvPr>
          <p:cNvSpPr txBox="1">
            <a:spLocks/>
          </p:cNvSpPr>
          <p:nvPr/>
        </p:nvSpPr>
        <p:spPr>
          <a:xfrm>
            <a:off x="600456" y="1424263"/>
            <a:ext cx="5483352" cy="1365196"/>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B1F54"/>
              </a:buClr>
              <a:buFont typeface="Arial"/>
              <a:buChar char="•"/>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b="0" i="0" kern="1200">
                <a:solidFill>
                  <a:srgbClr val="3E404A"/>
                </a:solidFill>
                <a:effectLst/>
              </a:rPr>
              <a:t>The</a:t>
            </a:r>
            <a:r>
              <a:rPr lang="en-US" sz="2000" b="0" i="0" kern="1200" baseline="0">
                <a:solidFill>
                  <a:srgbClr val="3E404A"/>
                </a:solidFill>
                <a:effectLst/>
              </a:rPr>
              <a:t> online Zero Suicide Toolkit offers free and publicly available tools, strategies, and resources.</a:t>
            </a:r>
            <a:endParaRPr lang="en-US" sz="2000">
              <a:solidFill>
                <a:srgbClr val="3E404A"/>
              </a:solidFill>
            </a:endParaRPr>
          </a:p>
        </p:txBody>
      </p:sp>
      <p:sp>
        <p:nvSpPr>
          <p:cNvPr id="6" name="Slide Number Placeholder 1">
            <a:extLst>
              <a:ext uri="{FF2B5EF4-FFF2-40B4-BE49-F238E27FC236}">
                <a16:creationId xmlns:a16="http://schemas.microsoft.com/office/drawing/2014/main" id="{F341FC68-E42C-7BD2-13F5-EB7D103C39AD}"/>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22</a:t>
            </a:fld>
            <a:endParaRPr lang="en-US"/>
          </a:p>
        </p:txBody>
      </p:sp>
      <p:sp>
        <p:nvSpPr>
          <p:cNvPr id="2" name="Footer Placeholder 4">
            <a:extLst>
              <a:ext uri="{FF2B5EF4-FFF2-40B4-BE49-F238E27FC236}">
                <a16:creationId xmlns:a16="http://schemas.microsoft.com/office/drawing/2014/main" id="{45CF22CD-97E0-CD56-7B09-ED2AC6CA104C}"/>
              </a:ext>
            </a:extLst>
          </p:cNvPr>
          <p:cNvSpPr>
            <a:spLocks noGrp="1"/>
          </p:cNvSpPr>
          <p:nvPr>
            <p:ph type="ftr" sz="quarter" idx="3"/>
          </p:nvPr>
        </p:nvSpPr>
        <p:spPr>
          <a:xfrm>
            <a:off x="670560" y="6536419"/>
            <a:ext cx="6150102" cy="338328"/>
          </a:xfrm>
        </p:spPr>
        <p:txBody>
          <a:bodyPr/>
          <a:lstStyle/>
          <a:p>
            <a:r>
              <a:rPr lang="en-US" dirty="0"/>
              <a:t>© 2025 Education Development Center | </a:t>
            </a:r>
            <a:r>
              <a:rPr lang="en-US" dirty="0" err="1"/>
              <a:t>ZeroSuicide.edc.org</a:t>
            </a:r>
            <a:endParaRPr lang="en-US" dirty="0"/>
          </a:p>
        </p:txBody>
      </p:sp>
    </p:spTree>
    <p:extLst>
      <p:ext uri="{BB962C8B-B14F-4D97-AF65-F5344CB8AC3E}">
        <p14:creationId xmlns:p14="http://schemas.microsoft.com/office/powerpoint/2010/main" val="3260417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5B91EE-0E28-49AC-9BBE-BA3FC647A57D}"/>
              </a:ext>
            </a:extLst>
          </p:cNvPr>
          <p:cNvSpPr/>
          <p:nvPr/>
        </p:nvSpPr>
        <p:spPr>
          <a:xfrm>
            <a:off x="0" y="2156012"/>
            <a:ext cx="5330952" cy="1438835"/>
          </a:xfrm>
          <a:prstGeom prst="rect">
            <a:avLst/>
          </a:prstGeom>
          <a:gradFill>
            <a:gsLst>
              <a:gs pos="50000">
                <a:srgbClr val="CC9200"/>
              </a:gs>
              <a:gs pos="0">
                <a:srgbClr val="FFB500"/>
              </a:gs>
              <a:gs pos="100000">
                <a:srgbClr val="9B6A1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itle 5">
            <a:extLst>
              <a:ext uri="{FF2B5EF4-FFF2-40B4-BE49-F238E27FC236}">
                <a16:creationId xmlns:a16="http://schemas.microsoft.com/office/drawing/2014/main" id="{BD7DE479-3F3D-4D51-A7A4-DF5F97EE1F87}"/>
              </a:ext>
            </a:extLst>
          </p:cNvPr>
          <p:cNvSpPr>
            <a:spLocks noGrp="1"/>
          </p:cNvSpPr>
          <p:nvPr>
            <p:ph type="title"/>
          </p:nvPr>
        </p:nvSpPr>
        <p:spPr/>
        <p:txBody>
          <a:bodyPr/>
          <a:lstStyle/>
          <a:p>
            <a:r>
              <a:rPr lang="en-US"/>
              <a:t>Thank You</a:t>
            </a:r>
          </a:p>
        </p:txBody>
      </p:sp>
      <p:sp>
        <p:nvSpPr>
          <p:cNvPr id="7" name="Subtitle 6">
            <a:extLst>
              <a:ext uri="{FF2B5EF4-FFF2-40B4-BE49-F238E27FC236}">
                <a16:creationId xmlns:a16="http://schemas.microsoft.com/office/drawing/2014/main" id="{1555BDA3-4FDB-45D2-9B83-61E3782FAD2C}"/>
              </a:ext>
            </a:extLst>
          </p:cNvPr>
          <p:cNvSpPr>
            <a:spLocks noGrp="1"/>
          </p:cNvSpPr>
          <p:nvPr>
            <p:ph type="subTitle" idx="1"/>
          </p:nvPr>
        </p:nvSpPr>
        <p:spPr>
          <a:xfrm>
            <a:off x="1056200" y="3899269"/>
            <a:ext cx="4887400" cy="940283"/>
          </a:xfrm>
        </p:spPr>
        <p:txBody>
          <a:bodyPr/>
          <a:lstStyle/>
          <a:p>
            <a:r>
              <a:rPr lang="en-US">
                <a:solidFill>
                  <a:schemeClr val="bg2"/>
                </a:solidFill>
              </a:rPr>
              <a:t>Visit</a:t>
            </a:r>
            <a:r>
              <a:rPr lang="en-US"/>
              <a:t> </a:t>
            </a:r>
            <a:r>
              <a:rPr lang="en-US" err="1">
                <a:solidFill>
                  <a:schemeClr val="accent1"/>
                </a:solidFill>
              </a:rPr>
              <a:t>zerosuicide.edc.org</a:t>
            </a:r>
            <a:r>
              <a:rPr lang="en-US">
                <a:solidFill>
                  <a:schemeClr val="accent1"/>
                </a:solidFill>
              </a:rPr>
              <a:t> </a:t>
            </a:r>
            <a:r>
              <a:rPr lang="en-US">
                <a:solidFill>
                  <a:schemeClr val="bg2"/>
                </a:solidFill>
              </a:rPr>
              <a:t>to learn more about Zero Suicide</a:t>
            </a:r>
          </a:p>
        </p:txBody>
      </p:sp>
      <p:sp>
        <p:nvSpPr>
          <p:cNvPr id="8" name="Subtitle 6">
            <a:extLst>
              <a:ext uri="{FF2B5EF4-FFF2-40B4-BE49-F238E27FC236}">
                <a16:creationId xmlns:a16="http://schemas.microsoft.com/office/drawing/2014/main" id="{B3AEDFD3-C794-D34A-9A90-49259CC41A58}"/>
              </a:ext>
            </a:extLst>
          </p:cNvPr>
          <p:cNvSpPr txBox="1">
            <a:spLocks/>
          </p:cNvSpPr>
          <p:nvPr/>
        </p:nvSpPr>
        <p:spPr>
          <a:xfrm>
            <a:off x="1056200" y="4875424"/>
            <a:ext cx="4391012" cy="940283"/>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2400" b="0"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ctr" defTabSz="914400" rtl="0" eaLnBrk="1" latinLnBrk="0" hangingPunct="1">
              <a:lnSpc>
                <a:spcPct val="110000"/>
              </a:lnSpc>
              <a:spcBef>
                <a:spcPts val="500"/>
              </a:spcBef>
              <a:buClr>
                <a:schemeClr val="accent1"/>
              </a:buClr>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10000"/>
              </a:lnSpc>
              <a:spcBef>
                <a:spcPts val="500"/>
              </a:spcBef>
              <a:buClr>
                <a:schemeClr val="accent1"/>
              </a:buClr>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a:solidFill>
                  <a:schemeClr val="bg2"/>
                </a:solidFill>
              </a:rPr>
              <a:t>Contact </a:t>
            </a:r>
            <a:r>
              <a:rPr lang="en-US" err="1">
                <a:solidFill>
                  <a:schemeClr val="accent1"/>
                </a:solidFill>
              </a:rPr>
              <a:t>zerosuicide@edc.org</a:t>
            </a:r>
            <a:br>
              <a:rPr lang="en-US">
                <a:solidFill>
                  <a:schemeClr val="accent1"/>
                </a:solidFill>
              </a:rPr>
            </a:br>
            <a:r>
              <a:rPr lang="en-US">
                <a:solidFill>
                  <a:schemeClr val="bg2"/>
                </a:solidFill>
              </a:rPr>
              <a:t>for questions or assistance</a:t>
            </a:r>
          </a:p>
        </p:txBody>
      </p:sp>
      <p:sp>
        <p:nvSpPr>
          <p:cNvPr id="3" name="Slide Number Placeholder 1">
            <a:extLst>
              <a:ext uri="{FF2B5EF4-FFF2-40B4-BE49-F238E27FC236}">
                <a16:creationId xmlns:a16="http://schemas.microsoft.com/office/drawing/2014/main" id="{E320A8A9-405E-675F-E533-D439D345D065}"/>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23</a:t>
            </a:fld>
            <a:endParaRPr lang="en-US"/>
          </a:p>
        </p:txBody>
      </p:sp>
      <p:sp>
        <p:nvSpPr>
          <p:cNvPr id="2" name="Footer Placeholder 4">
            <a:extLst>
              <a:ext uri="{FF2B5EF4-FFF2-40B4-BE49-F238E27FC236}">
                <a16:creationId xmlns:a16="http://schemas.microsoft.com/office/drawing/2014/main" id="{E71F4B16-8FCA-ACEA-47F8-73DB5DEE0D20}"/>
              </a:ext>
            </a:extLst>
          </p:cNvPr>
          <p:cNvSpPr>
            <a:spLocks noGrp="1"/>
          </p:cNvSpPr>
          <p:nvPr>
            <p:ph type="ftr" sz="quarter" idx="3"/>
          </p:nvPr>
        </p:nvSpPr>
        <p:spPr>
          <a:xfrm>
            <a:off x="670560" y="6536419"/>
            <a:ext cx="6150102" cy="338328"/>
          </a:xfrm>
        </p:spPr>
        <p:txBody>
          <a:bodyPr/>
          <a:lstStyle/>
          <a:p>
            <a:r>
              <a:rPr lang="en-US" dirty="0"/>
              <a:t>© 2025 Education Development Center | </a:t>
            </a:r>
            <a:r>
              <a:rPr lang="en-US" dirty="0" err="1"/>
              <a:t>ZeroSuicide.edc.org</a:t>
            </a:r>
            <a:endParaRPr lang="en-US" dirty="0"/>
          </a:p>
        </p:txBody>
      </p:sp>
    </p:spTree>
    <p:extLst>
      <p:ext uri="{BB962C8B-B14F-4D97-AF65-F5344CB8AC3E}">
        <p14:creationId xmlns:p14="http://schemas.microsoft.com/office/powerpoint/2010/main" val="3187509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8EFFAC-1B5E-4920-9F16-06DEE828E1F6}"/>
              </a:ext>
            </a:extLst>
          </p:cNvPr>
          <p:cNvSpPr>
            <a:spLocks noGrp="1"/>
          </p:cNvSpPr>
          <p:nvPr>
            <p:ph type="ctrTitle"/>
          </p:nvPr>
        </p:nvSpPr>
        <p:spPr>
          <a:xfrm>
            <a:off x="1188882" y="2652654"/>
            <a:ext cx="4988256" cy="898827"/>
          </a:xfrm>
        </p:spPr>
        <p:txBody>
          <a:bodyPr/>
          <a:lstStyle/>
          <a:p>
            <a:pPr>
              <a:spcAft>
                <a:spcPts val="1000"/>
              </a:spcAft>
            </a:pPr>
            <a:r>
              <a:rPr lang="en-US" sz="5400">
                <a:solidFill>
                  <a:schemeClr val="accent1"/>
                </a:solidFill>
              </a:rPr>
              <a:t>ZERO </a:t>
            </a:r>
            <a:r>
              <a:rPr lang="en-US" sz="5400" b="0" cap="none"/>
              <a:t>Suicide</a:t>
            </a:r>
            <a:endParaRPr lang="en-US" b="0" baseline="30000">
              <a:solidFill>
                <a:schemeClr val="bg2"/>
              </a:solidFill>
            </a:endParaRPr>
          </a:p>
        </p:txBody>
      </p:sp>
      <p:sp>
        <p:nvSpPr>
          <p:cNvPr id="7" name="Subtitle 6">
            <a:extLst>
              <a:ext uri="{FF2B5EF4-FFF2-40B4-BE49-F238E27FC236}">
                <a16:creationId xmlns:a16="http://schemas.microsoft.com/office/drawing/2014/main" id="{FF5F9AA3-7180-426E-A626-5E52C7E9E428}"/>
              </a:ext>
            </a:extLst>
          </p:cNvPr>
          <p:cNvSpPr>
            <a:spLocks noGrp="1"/>
          </p:cNvSpPr>
          <p:nvPr>
            <p:ph type="subTitle" idx="1"/>
          </p:nvPr>
        </p:nvSpPr>
        <p:spPr>
          <a:xfrm>
            <a:off x="1188882" y="4740732"/>
            <a:ext cx="4988256" cy="940283"/>
          </a:xfrm>
        </p:spPr>
        <p:txBody>
          <a:bodyPr/>
          <a:lstStyle/>
          <a:p>
            <a:r>
              <a:rPr lang="en-US" sz="2800">
                <a:solidFill>
                  <a:schemeClr val="accent3">
                    <a:lumMod val="20000"/>
                    <a:lumOff val="80000"/>
                  </a:schemeClr>
                </a:solidFill>
              </a:rPr>
              <a:t>For CCBHC Organizations</a:t>
            </a:r>
          </a:p>
        </p:txBody>
      </p:sp>
      <p:sp>
        <p:nvSpPr>
          <p:cNvPr id="5" name="Content Placeholder 7">
            <a:extLst>
              <a:ext uri="{FF2B5EF4-FFF2-40B4-BE49-F238E27FC236}">
                <a16:creationId xmlns:a16="http://schemas.microsoft.com/office/drawing/2014/main" id="{783AADEB-C879-B647-9718-858DA9C0BAF0}"/>
              </a:ext>
            </a:extLst>
          </p:cNvPr>
          <p:cNvSpPr>
            <a:spLocks noGrp="1"/>
          </p:cNvSpPr>
          <p:nvPr>
            <p:ph sz="quarter" idx="10"/>
          </p:nvPr>
        </p:nvSpPr>
        <p:spPr>
          <a:xfrm>
            <a:off x="1188882" y="5411385"/>
            <a:ext cx="4340429" cy="1125700"/>
          </a:xfrm>
        </p:spPr>
        <p:txBody>
          <a:bodyPr/>
          <a:lstStyle/>
          <a:p>
            <a:r>
              <a:rPr lang="en-US" sz="2000"/>
              <a:t>Date</a:t>
            </a:r>
          </a:p>
        </p:txBody>
      </p:sp>
      <p:pic>
        <p:nvPicPr>
          <p:cNvPr id="8" name="Picture 7">
            <a:extLst>
              <a:ext uri="{FF2B5EF4-FFF2-40B4-BE49-F238E27FC236}">
                <a16:creationId xmlns:a16="http://schemas.microsoft.com/office/drawing/2014/main" id="{AC405D69-B5A8-0E04-9166-35C4EF68ACCB}"/>
              </a:ext>
            </a:extLst>
          </p:cNvPr>
          <p:cNvPicPr>
            <a:picLocks noChangeAspect="1"/>
          </p:cNvPicPr>
          <p:nvPr/>
        </p:nvPicPr>
        <p:blipFill>
          <a:blip r:embed="rId3">
            <a:alphaModFix amt="25000"/>
          </a:blip>
          <a:srcRect/>
          <a:stretch/>
        </p:blipFill>
        <p:spPr>
          <a:xfrm>
            <a:off x="7789030" y="2771776"/>
            <a:ext cx="3028361" cy="3028361"/>
          </a:xfrm>
          <a:prstGeom prst="rect">
            <a:avLst/>
          </a:prstGeom>
        </p:spPr>
      </p:pic>
      <p:sp>
        <p:nvSpPr>
          <p:cNvPr id="10" name="TextBox 9">
            <a:extLst>
              <a:ext uri="{FF2B5EF4-FFF2-40B4-BE49-F238E27FC236}">
                <a16:creationId xmlns:a16="http://schemas.microsoft.com/office/drawing/2014/main" id="{85946CF6-89C9-CD6C-A89C-CC93AA1E5CE0}"/>
              </a:ext>
            </a:extLst>
          </p:cNvPr>
          <p:cNvSpPr txBox="1"/>
          <p:nvPr/>
        </p:nvSpPr>
        <p:spPr>
          <a:xfrm>
            <a:off x="1188882" y="3607497"/>
            <a:ext cx="6104238" cy="584775"/>
          </a:xfrm>
          <a:prstGeom prst="rect">
            <a:avLst/>
          </a:prstGeom>
          <a:noFill/>
        </p:spPr>
        <p:txBody>
          <a:bodyPr wrap="square">
            <a:spAutoFit/>
          </a:bodyPr>
          <a:lstStyle/>
          <a:p>
            <a:r>
              <a:rPr lang="en-US" sz="3200" b="0" cap="none">
                <a:solidFill>
                  <a:schemeClr val="bg2"/>
                </a:solidFill>
                <a:latin typeface="Arial" panose="020B0604020202020204" pitchFamily="34" charset="0"/>
                <a:cs typeface="Arial" panose="020B0604020202020204" pitchFamily="34" charset="0"/>
              </a:rPr>
              <a:t>A Commitment to Saving Lives</a:t>
            </a:r>
            <a:endParaRPr lang="en-US" sz="320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188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C992DA8-8C79-D30A-9F05-B8802C62394F}"/>
              </a:ext>
            </a:extLst>
          </p:cNvPr>
          <p:cNvSpPr/>
          <p:nvPr/>
        </p:nvSpPr>
        <p:spPr>
          <a:xfrm>
            <a:off x="0" y="0"/>
            <a:ext cx="4807131" cy="6519672"/>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CC11104-3E8C-4DFC-AB29-C937ABBB37B0}"/>
              </a:ext>
            </a:extLst>
          </p:cNvPr>
          <p:cNvSpPr>
            <a:spLocks noGrp="1"/>
          </p:cNvSpPr>
          <p:nvPr>
            <p:ph type="title"/>
          </p:nvPr>
        </p:nvSpPr>
        <p:spPr>
          <a:xfrm>
            <a:off x="5421424" y="835871"/>
            <a:ext cx="5489448" cy="1170432"/>
          </a:xfrm>
        </p:spPr>
        <p:txBody>
          <a:bodyPr/>
          <a:lstStyle/>
          <a:p>
            <a:r>
              <a:rPr lang="en-US"/>
              <a:t>Agenda</a:t>
            </a:r>
          </a:p>
        </p:txBody>
      </p:sp>
      <p:pic>
        <p:nvPicPr>
          <p:cNvPr id="3" name="Picture 2">
            <a:extLst>
              <a:ext uri="{FF2B5EF4-FFF2-40B4-BE49-F238E27FC236}">
                <a16:creationId xmlns:a16="http://schemas.microsoft.com/office/drawing/2014/main" id="{8FA276EF-D049-0599-4E52-81309F850106}"/>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14293" y="835871"/>
            <a:ext cx="1789272" cy="1516102"/>
          </a:xfrm>
          <a:prstGeom prst="rect">
            <a:avLst/>
          </a:prstGeom>
        </p:spPr>
      </p:pic>
      <p:sp>
        <p:nvSpPr>
          <p:cNvPr id="4" name="TextBox 3">
            <a:extLst>
              <a:ext uri="{FF2B5EF4-FFF2-40B4-BE49-F238E27FC236}">
                <a16:creationId xmlns:a16="http://schemas.microsoft.com/office/drawing/2014/main" id="{96A06875-1059-6AE2-7001-A4C2CC19B388}"/>
              </a:ext>
            </a:extLst>
          </p:cNvPr>
          <p:cNvSpPr txBox="1"/>
          <p:nvPr/>
        </p:nvSpPr>
        <p:spPr>
          <a:xfrm>
            <a:off x="695072" y="2375186"/>
            <a:ext cx="3050539" cy="2107628"/>
          </a:xfrm>
          <a:prstGeom prst="rect">
            <a:avLst/>
          </a:prstGeom>
          <a:noFill/>
        </p:spPr>
        <p:txBody>
          <a:bodyPr wrap="square" lIns="91440" tIns="45720" rIns="91440" bIns="45720" rtlCol="0" anchor="t">
            <a:spAutoFit/>
          </a:bodyPr>
          <a:lstStyle/>
          <a:p>
            <a:pPr>
              <a:lnSpc>
                <a:spcPct val="200000"/>
              </a:lnSpc>
            </a:pPr>
            <a:r>
              <a:rPr lang="en-US" sz="3200" b="1">
                <a:solidFill>
                  <a:schemeClr val="bg1"/>
                </a:solidFill>
                <a:latin typeface="Arial" panose="020B0604020202020204" pitchFamily="34" charset="0"/>
                <a:cs typeface="Arial" panose="020B0604020202020204" pitchFamily="34" charset="0"/>
              </a:rPr>
              <a:t>Presenters</a:t>
            </a:r>
          </a:p>
          <a:p>
            <a:pPr marL="285750" indent="-285750">
              <a:lnSpc>
                <a:spcPct val="200000"/>
              </a:lnSpc>
              <a:buFont typeface="Wingdings" pitchFamily="2" charset="2"/>
              <a:buChar char="§"/>
            </a:pPr>
            <a:r>
              <a:rPr lang="en-US">
                <a:solidFill>
                  <a:schemeClr val="bg1"/>
                </a:solidFill>
                <a:latin typeface="Arial" panose="020B0604020202020204" pitchFamily="34" charset="0"/>
                <a:cs typeface="Arial" panose="020B0604020202020204" pitchFamily="34" charset="0"/>
              </a:rPr>
              <a:t>Name</a:t>
            </a:r>
            <a:endParaRPr lang="en-US" sz="3200">
              <a:solidFill>
                <a:schemeClr val="bg1"/>
              </a:solidFill>
              <a:latin typeface="Arial" panose="020B0604020202020204" pitchFamily="34" charset="0"/>
              <a:cs typeface="Arial" panose="020B0604020202020204" pitchFamily="34" charset="0"/>
            </a:endParaRPr>
          </a:p>
          <a:p>
            <a:pPr marL="285750" indent="-285750">
              <a:lnSpc>
                <a:spcPct val="200000"/>
              </a:lnSpc>
              <a:buClr>
                <a:schemeClr val="bg1"/>
              </a:buClr>
              <a:buFont typeface="Wingdings" pitchFamily="2" charset="2"/>
              <a:buChar char="§"/>
            </a:pPr>
            <a:r>
              <a:rPr lang="en-US">
                <a:solidFill>
                  <a:schemeClr val="bg1"/>
                </a:solidFill>
                <a:latin typeface="Arial" panose="020B0604020202020204" pitchFamily="34" charset="0"/>
                <a:cs typeface="Arial" panose="020B0604020202020204" pitchFamily="34" charset="0"/>
              </a:rPr>
              <a:t>Name</a:t>
            </a:r>
          </a:p>
        </p:txBody>
      </p:sp>
      <p:sp>
        <p:nvSpPr>
          <p:cNvPr id="5" name="Content Placeholder 3">
            <a:extLst>
              <a:ext uri="{FF2B5EF4-FFF2-40B4-BE49-F238E27FC236}">
                <a16:creationId xmlns:a16="http://schemas.microsoft.com/office/drawing/2014/main" id="{9722B4B4-26AA-0F71-6694-390A3045FDBE}"/>
              </a:ext>
            </a:extLst>
          </p:cNvPr>
          <p:cNvSpPr txBox="1">
            <a:spLocks/>
          </p:cNvSpPr>
          <p:nvPr/>
        </p:nvSpPr>
        <p:spPr>
          <a:xfrm>
            <a:off x="5410310" y="2284405"/>
            <a:ext cx="6086618" cy="3286421"/>
          </a:xfrm>
          <a:prstGeom prst="rect">
            <a:avLst/>
          </a:prstGeom>
        </p:spPr>
        <p:txBody>
          <a:bodyPr vert="horz" lIns="0" tIns="0" rIns="0" bIns="0" rtlCol="0" anchor="t">
            <a:noAutofit/>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500"/>
              </a:spcBef>
              <a:buClr>
                <a:srgbClr val="CB1F54"/>
              </a:buClr>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B1F54"/>
              </a:buClr>
              <a:buFont typeface="Arial"/>
              <a:buChar char="•"/>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Wingdings" pitchFamily="2" charset="2"/>
              <a:buChar char="§"/>
            </a:pPr>
            <a:r>
              <a:rPr lang="en-US" sz="2400"/>
              <a:t>Welcome &amp; Introductions</a:t>
            </a:r>
          </a:p>
          <a:p>
            <a:pPr marL="457200" indent="-457200">
              <a:buFont typeface="Wingdings" pitchFamily="2" charset="2"/>
              <a:buChar char="§"/>
            </a:pPr>
            <a:r>
              <a:rPr lang="en-US" sz="2400"/>
              <a:t>What is Zero Suicide?</a:t>
            </a:r>
          </a:p>
          <a:p>
            <a:pPr marL="457200" indent="-457200">
              <a:buFont typeface="Wingdings" pitchFamily="2" charset="2"/>
              <a:buChar char="§"/>
            </a:pPr>
            <a:r>
              <a:rPr lang="en-US" sz="2400"/>
              <a:t>What Does Zero Suicide Look Like?</a:t>
            </a:r>
          </a:p>
          <a:p>
            <a:pPr marL="457200" indent="-457200">
              <a:buFont typeface="Wingdings" pitchFamily="2" charset="2"/>
              <a:buChar char="§"/>
            </a:pPr>
            <a:r>
              <a:rPr lang="en-US" sz="2400"/>
              <a:t>Elements of Zero Suicide</a:t>
            </a:r>
          </a:p>
          <a:p>
            <a:pPr marL="457200" indent="-457200">
              <a:buFont typeface="Wingdings" pitchFamily="2" charset="2"/>
              <a:buChar char="§"/>
            </a:pPr>
            <a:r>
              <a:rPr lang="en-US" sz="2400"/>
              <a:t>How Zero Suicide fits with CCBHC Requirements</a:t>
            </a:r>
          </a:p>
          <a:p>
            <a:pPr marL="457200" indent="-457200">
              <a:buFont typeface="Wingdings" pitchFamily="2" charset="2"/>
              <a:buChar char="§"/>
            </a:pPr>
            <a:r>
              <a:rPr lang="en-US" sz="2400"/>
              <a:t>Closing</a:t>
            </a:r>
          </a:p>
          <a:p>
            <a:pPr marL="457200" indent="-457200">
              <a:buFont typeface="Wingdings" pitchFamily="2" charset="2"/>
              <a:buChar char="§"/>
            </a:pPr>
            <a:endParaRPr lang="en-US"/>
          </a:p>
        </p:txBody>
      </p:sp>
      <p:cxnSp>
        <p:nvCxnSpPr>
          <p:cNvPr id="7" name="Straight Connector 6">
            <a:extLst>
              <a:ext uri="{FF2B5EF4-FFF2-40B4-BE49-F238E27FC236}">
                <a16:creationId xmlns:a16="http://schemas.microsoft.com/office/drawing/2014/main" id="{E94B9B23-8A54-D4EA-8E23-F6B8DD250B0B}"/>
              </a:ext>
            </a:extLst>
          </p:cNvPr>
          <p:cNvCxnSpPr/>
          <p:nvPr/>
        </p:nvCxnSpPr>
        <p:spPr>
          <a:xfrm>
            <a:off x="5421424" y="1828800"/>
            <a:ext cx="585182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Slide Number Placeholder 1">
            <a:extLst>
              <a:ext uri="{FF2B5EF4-FFF2-40B4-BE49-F238E27FC236}">
                <a16:creationId xmlns:a16="http://schemas.microsoft.com/office/drawing/2014/main" id="{D4A4E786-ACC3-2CF6-A188-C5DF76E2FC20}"/>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4</a:t>
            </a:fld>
            <a:endParaRPr lang="en-US"/>
          </a:p>
        </p:txBody>
      </p:sp>
      <p:sp>
        <p:nvSpPr>
          <p:cNvPr id="11" name="Footer Placeholder 4">
            <a:extLst>
              <a:ext uri="{FF2B5EF4-FFF2-40B4-BE49-F238E27FC236}">
                <a16:creationId xmlns:a16="http://schemas.microsoft.com/office/drawing/2014/main" id="{05007CDB-FA8C-4A19-7FD0-9C41B10021C0}"/>
              </a:ext>
            </a:extLst>
          </p:cNvPr>
          <p:cNvSpPr>
            <a:spLocks noGrp="1"/>
          </p:cNvSpPr>
          <p:nvPr>
            <p:ph type="ftr" sz="quarter" idx="3"/>
          </p:nvPr>
        </p:nvSpPr>
        <p:spPr>
          <a:xfrm>
            <a:off x="670560" y="6536419"/>
            <a:ext cx="6150102" cy="338328"/>
          </a:xfrm>
        </p:spPr>
        <p:txBody>
          <a:bodyPr/>
          <a:lstStyle/>
          <a:p>
            <a:r>
              <a:rPr lang="en-US" dirty="0"/>
              <a:t>© 2025 Education Development Center | </a:t>
            </a:r>
            <a:r>
              <a:rPr lang="en-US" dirty="0" err="1"/>
              <a:t>ZeroSuicide.edc.org</a:t>
            </a:r>
            <a:endParaRPr lang="en-US" dirty="0"/>
          </a:p>
        </p:txBody>
      </p:sp>
    </p:spTree>
    <p:extLst>
      <p:ext uri="{BB962C8B-B14F-4D97-AF65-F5344CB8AC3E}">
        <p14:creationId xmlns:p14="http://schemas.microsoft.com/office/powerpoint/2010/main" val="64474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020794-B2CE-4BDA-8B0D-1C0AC71C85ED}"/>
              </a:ext>
            </a:extLst>
          </p:cNvPr>
          <p:cNvSpPr>
            <a:spLocks noGrp="1"/>
          </p:cNvSpPr>
          <p:nvPr>
            <p:ph type="title"/>
          </p:nvPr>
        </p:nvSpPr>
        <p:spPr>
          <a:xfrm>
            <a:off x="612648" y="606370"/>
            <a:ext cx="10972800" cy="770996"/>
          </a:xfrm>
        </p:spPr>
        <p:txBody>
          <a:bodyPr/>
          <a:lstStyle/>
          <a:p>
            <a:r>
              <a:rPr lang="en-US">
                <a:solidFill>
                  <a:srgbClr val="E4505D"/>
                </a:solidFill>
                <a:latin typeface="Arial"/>
                <a:cs typeface="Arial"/>
              </a:rPr>
              <a:t>[REMOVE PRIOR TO PRESENTATION]</a:t>
            </a:r>
            <a:endParaRPr lang="en-US">
              <a:solidFill>
                <a:srgbClr val="E4505D"/>
              </a:solidFill>
            </a:endParaRPr>
          </a:p>
        </p:txBody>
      </p:sp>
      <p:sp>
        <p:nvSpPr>
          <p:cNvPr id="3" name="Slide Number Placeholder 1">
            <a:extLst>
              <a:ext uri="{FF2B5EF4-FFF2-40B4-BE49-F238E27FC236}">
                <a16:creationId xmlns:a16="http://schemas.microsoft.com/office/drawing/2014/main" id="{DE61411C-4409-5F3D-5780-187B897A9888}"/>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5</a:t>
            </a:fld>
            <a:endParaRPr lang="en-US"/>
          </a:p>
        </p:txBody>
      </p:sp>
      <p:sp>
        <p:nvSpPr>
          <p:cNvPr id="7" name="Content Placeholder 3">
            <a:extLst>
              <a:ext uri="{FF2B5EF4-FFF2-40B4-BE49-F238E27FC236}">
                <a16:creationId xmlns:a16="http://schemas.microsoft.com/office/drawing/2014/main" id="{8BBD299F-4FBD-2326-42E3-E88FADBBB0D8}"/>
              </a:ext>
            </a:extLst>
          </p:cNvPr>
          <p:cNvSpPr txBox="1">
            <a:spLocks/>
          </p:cNvSpPr>
          <p:nvPr/>
        </p:nvSpPr>
        <p:spPr>
          <a:xfrm>
            <a:off x="618128" y="3284053"/>
            <a:ext cx="9964365" cy="3590694"/>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10000"/>
              </a:lnSpc>
              <a:spcBef>
                <a:spcPts val="0"/>
              </a:spcBef>
              <a:spcAft>
                <a:spcPts val="1000"/>
              </a:spcAft>
              <a:buClr>
                <a:srgbClr val="CB1F54"/>
              </a:buClr>
              <a:buSzTx/>
              <a:buFontTx/>
              <a:buNone/>
              <a:tabLst/>
              <a:defRPr sz="1800" kern="120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10000"/>
              </a:lnSpc>
              <a:spcBef>
                <a:spcPts val="500"/>
              </a:spcBef>
              <a:buClr>
                <a:schemeClr val="accent1"/>
              </a:buClr>
              <a:buFontTx/>
              <a:buNone/>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10000"/>
              </a:lnSpc>
              <a:spcBef>
                <a:spcPts val="500"/>
              </a:spcBef>
              <a:buClr>
                <a:schemeClr val="accent1"/>
              </a:buClr>
              <a:buFontTx/>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10000"/>
              </a:lnSpc>
              <a:spcBef>
                <a:spcPts val="500"/>
              </a:spcBef>
              <a:buClr>
                <a:srgbClr val="CB1F54"/>
              </a:buClr>
              <a:buFontTx/>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CB1F54"/>
              </a:buClr>
              <a:buFontTx/>
              <a:buNone/>
              <a:defRPr sz="1800" kern="1200">
                <a:solidFill>
                  <a:srgbClr val="1C263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chemeClr val="accent6"/>
              </a:buClr>
            </a:pPr>
            <a:r>
              <a:rPr lang="en-US" sz="1600" b="1"/>
              <a:t>If you wish to load the videos in a separate window, access them via our toolkit:</a:t>
            </a:r>
            <a:endParaRPr lang="en-US" sz="1600"/>
          </a:p>
          <a:p>
            <a:pPr>
              <a:buClr>
                <a:schemeClr val="accent6"/>
              </a:buClr>
            </a:pPr>
            <a:r>
              <a:rPr lang="en-US" sz="1600">
                <a:latin typeface="Arial"/>
                <a:cs typeface="Arial"/>
              </a:rPr>
              <a:t>Aspire to Zero: </a:t>
            </a:r>
            <a:r>
              <a:rPr lang="en-US" sz="1600">
                <a:latin typeface="Arial"/>
                <a:cs typeface="Arial"/>
                <a:hlinkClick r:id="rId3"/>
              </a:rPr>
              <a:t>https://zerosuicide.edc.org/resources/resource-database/aspire-zero</a:t>
            </a:r>
            <a:r>
              <a:rPr lang="en-US" sz="1600">
                <a:latin typeface="Arial"/>
                <a:cs typeface="Arial"/>
              </a:rPr>
              <a:t> </a:t>
            </a:r>
          </a:p>
          <a:p>
            <a:pPr>
              <a:spcBef>
                <a:spcPts val="1000"/>
              </a:spcBef>
              <a:buClr>
                <a:schemeClr val="accent6"/>
              </a:buClr>
            </a:pPr>
            <a:r>
              <a:rPr lang="en-US" sz="1600" b="1"/>
              <a:t>If you wish to embed the videos, use the following Vimeo links:</a:t>
            </a:r>
          </a:p>
          <a:p>
            <a:pPr>
              <a:buClr>
                <a:schemeClr val="accent6"/>
              </a:buClr>
            </a:pPr>
            <a:r>
              <a:rPr lang="en-US" sz="1600">
                <a:latin typeface="Arial"/>
                <a:cs typeface="Arial"/>
              </a:rPr>
              <a:t>Aspire to Zero: </a:t>
            </a:r>
            <a:r>
              <a:rPr lang="en-US" sz="1600">
                <a:latin typeface="Arial"/>
                <a:cs typeface="Arial"/>
                <a:hlinkClick r:id="rId4"/>
              </a:rPr>
              <a:t>https://vimeo.com/1014439541</a:t>
            </a:r>
            <a:r>
              <a:rPr lang="en-US" sz="1600">
                <a:latin typeface="Arial"/>
                <a:cs typeface="Arial"/>
              </a:rPr>
              <a:t> </a:t>
            </a:r>
          </a:p>
        </p:txBody>
      </p:sp>
      <p:sp>
        <p:nvSpPr>
          <p:cNvPr id="9" name="Content Placeholder 17">
            <a:extLst>
              <a:ext uri="{FF2B5EF4-FFF2-40B4-BE49-F238E27FC236}">
                <a16:creationId xmlns:a16="http://schemas.microsoft.com/office/drawing/2014/main" id="{520565DA-FB6D-F222-4B4D-54CAE31C555B}"/>
              </a:ext>
            </a:extLst>
          </p:cNvPr>
          <p:cNvSpPr>
            <a:spLocks noGrp="1"/>
          </p:cNvSpPr>
          <p:nvPr>
            <p:ph sz="quarter" idx="12"/>
          </p:nvPr>
        </p:nvSpPr>
        <p:spPr>
          <a:xfrm>
            <a:off x="606552" y="1341657"/>
            <a:ext cx="10967320" cy="2087343"/>
          </a:xfrm>
        </p:spPr>
        <p:txBody>
          <a:bodyPr vert="horz" lIns="91440" tIns="45720" rIns="91440" bIns="45720" rtlCol="0" anchor="t">
            <a:noAutofit/>
          </a:bodyPr>
          <a:lstStyle/>
          <a:p>
            <a:r>
              <a:rPr lang="en-US" b="0">
                <a:solidFill>
                  <a:schemeClr val="tx1"/>
                </a:solidFill>
                <a:latin typeface="Arial"/>
                <a:cs typeface="Arial"/>
              </a:rPr>
              <a:t>Show the video Aspire to Zero. You may wish to access the Zero Suicide Toolkit and load the video in a separate window, or to embed the videos into your presentation using the links below. </a:t>
            </a:r>
            <a:br>
              <a:rPr lang="en-US" b="0">
                <a:latin typeface="Arial" panose="020B0604020202020204" pitchFamily="34" charset="0"/>
              </a:rPr>
            </a:br>
            <a:br>
              <a:rPr lang="en-US" b="0">
                <a:latin typeface="Arial" panose="020B0604020202020204" pitchFamily="34" charset="0"/>
              </a:rPr>
            </a:br>
            <a:r>
              <a:rPr lang="en-US" b="0">
                <a:solidFill>
                  <a:schemeClr val="tx1"/>
                </a:solidFill>
                <a:latin typeface="Arial"/>
                <a:cs typeface="Arial"/>
              </a:rPr>
              <a:t>NOTE: Be sure to test embedded videos beforehand; </a:t>
            </a:r>
            <a:r>
              <a:rPr lang="en-US" b="0" i="1">
                <a:solidFill>
                  <a:schemeClr val="tx1"/>
                </a:solidFill>
                <a:latin typeface="Arial"/>
                <a:cs typeface="Arial"/>
              </a:rPr>
              <a:t>the Vimeo software will show an error unless the video is embedded</a:t>
            </a:r>
          </a:p>
        </p:txBody>
      </p:sp>
      <p:sp>
        <p:nvSpPr>
          <p:cNvPr id="2" name="Footer Placeholder 4">
            <a:extLst>
              <a:ext uri="{FF2B5EF4-FFF2-40B4-BE49-F238E27FC236}">
                <a16:creationId xmlns:a16="http://schemas.microsoft.com/office/drawing/2014/main" id="{53CFEEA7-C145-B70E-8AE1-EABD9E5CA06E}"/>
              </a:ext>
            </a:extLst>
          </p:cNvPr>
          <p:cNvSpPr>
            <a:spLocks noGrp="1"/>
          </p:cNvSpPr>
          <p:nvPr>
            <p:ph type="ftr" sz="quarter" idx="3"/>
          </p:nvPr>
        </p:nvSpPr>
        <p:spPr>
          <a:xfrm>
            <a:off x="670560" y="6536419"/>
            <a:ext cx="6150102" cy="338328"/>
          </a:xfrm>
        </p:spPr>
        <p:txBody>
          <a:bodyPr/>
          <a:lstStyle/>
          <a:p>
            <a:r>
              <a:rPr lang="en-US" dirty="0"/>
              <a:t>© 2025 Education Development Center | </a:t>
            </a:r>
            <a:r>
              <a:rPr lang="en-US" dirty="0" err="1"/>
              <a:t>ZeroSuicide.edc.org</a:t>
            </a:r>
            <a:endParaRPr lang="en-US" dirty="0"/>
          </a:p>
        </p:txBody>
      </p:sp>
    </p:spTree>
    <p:extLst>
      <p:ext uri="{BB962C8B-B14F-4D97-AF65-F5344CB8AC3E}">
        <p14:creationId xmlns:p14="http://schemas.microsoft.com/office/powerpoint/2010/main" val="1671918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CBA007DB-6FCE-9C77-7586-9D1AEB161CC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90E5CC7-45F0-5A15-6788-ADE7269D91D6}"/>
              </a:ext>
            </a:extLst>
          </p:cNvPr>
          <p:cNvSpPr>
            <a:spLocks noGrp="1"/>
          </p:cNvSpPr>
          <p:nvPr>
            <p:ph type="title"/>
          </p:nvPr>
        </p:nvSpPr>
        <p:spPr>
          <a:xfrm>
            <a:off x="897174" y="1720876"/>
            <a:ext cx="5696873" cy="3417186"/>
          </a:xfrm>
        </p:spPr>
        <p:txBody>
          <a:bodyPr/>
          <a:lstStyle/>
          <a:p>
            <a:pPr algn="ctr"/>
            <a:r>
              <a:rPr lang="en-US" sz="13800">
                <a:solidFill>
                  <a:schemeClr val="accent1"/>
                </a:solidFill>
              </a:rPr>
              <a:t>49,246</a:t>
            </a:r>
            <a:br>
              <a:rPr lang="en-US" sz="4400"/>
            </a:br>
            <a:r>
              <a:rPr lang="en-US" sz="4400">
                <a:solidFill>
                  <a:schemeClr val="bg1"/>
                </a:solidFill>
              </a:rPr>
              <a:t>People Died by Suicide in 2023</a:t>
            </a:r>
          </a:p>
        </p:txBody>
      </p:sp>
      <p:sp>
        <p:nvSpPr>
          <p:cNvPr id="8" name="Content Placeholder 7">
            <a:extLst>
              <a:ext uri="{FF2B5EF4-FFF2-40B4-BE49-F238E27FC236}">
                <a16:creationId xmlns:a16="http://schemas.microsoft.com/office/drawing/2014/main" id="{22C8E384-09AE-4ED9-0F18-E0F4EA70B54D}"/>
              </a:ext>
            </a:extLst>
          </p:cNvPr>
          <p:cNvSpPr>
            <a:spLocks noGrp="1"/>
          </p:cNvSpPr>
          <p:nvPr>
            <p:ph sz="quarter" idx="13"/>
          </p:nvPr>
        </p:nvSpPr>
        <p:spPr>
          <a:xfrm>
            <a:off x="6594047" y="1720876"/>
            <a:ext cx="4753472" cy="3417187"/>
          </a:xfrm>
        </p:spPr>
        <p:txBody>
          <a:bodyPr anchor="ctr"/>
          <a:lstStyle/>
          <a:p>
            <a:pPr algn="ctr">
              <a:spcAft>
                <a:spcPts val="0"/>
              </a:spcAft>
              <a:buClr>
                <a:schemeClr val="accent1"/>
              </a:buClr>
            </a:pPr>
            <a:r>
              <a:rPr lang="en-US" sz="3200" b="1">
                <a:solidFill>
                  <a:schemeClr val="bg1"/>
                </a:solidFill>
              </a:rPr>
              <a:t>This is approximately </a:t>
            </a:r>
          </a:p>
          <a:p>
            <a:pPr algn="ctr">
              <a:spcAft>
                <a:spcPts val="0"/>
              </a:spcAft>
              <a:buClr>
                <a:schemeClr val="accent1"/>
              </a:buClr>
            </a:pPr>
            <a:r>
              <a:rPr lang="en-US" sz="3200" b="1">
                <a:solidFill>
                  <a:schemeClr val="accent1"/>
                </a:solidFill>
              </a:rPr>
              <a:t>1 Suicide Death </a:t>
            </a:r>
            <a:br>
              <a:rPr lang="en-US" sz="3200" b="1">
                <a:solidFill>
                  <a:schemeClr val="accent1"/>
                </a:solidFill>
              </a:rPr>
            </a:br>
            <a:r>
              <a:rPr lang="en-US" sz="3200" b="1">
                <a:solidFill>
                  <a:schemeClr val="bg1"/>
                </a:solidFill>
              </a:rPr>
              <a:t>every 10 Minutes</a:t>
            </a:r>
            <a:endParaRPr lang="en-US" sz="2400" b="1">
              <a:solidFill>
                <a:schemeClr val="bg1"/>
              </a:solidFill>
            </a:endParaRPr>
          </a:p>
        </p:txBody>
      </p:sp>
      <p:sp>
        <p:nvSpPr>
          <p:cNvPr id="3" name="Slide Number Placeholder 1">
            <a:extLst>
              <a:ext uri="{FF2B5EF4-FFF2-40B4-BE49-F238E27FC236}">
                <a16:creationId xmlns:a16="http://schemas.microsoft.com/office/drawing/2014/main" id="{A0A1BBCA-A816-FF80-ED51-590CE0E632FD}"/>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6</a:t>
            </a:fld>
            <a:endParaRPr lang="en-US"/>
          </a:p>
        </p:txBody>
      </p:sp>
      <p:sp>
        <p:nvSpPr>
          <p:cNvPr id="5" name="TextBox 4">
            <a:extLst>
              <a:ext uri="{FF2B5EF4-FFF2-40B4-BE49-F238E27FC236}">
                <a16:creationId xmlns:a16="http://schemas.microsoft.com/office/drawing/2014/main" id="{9EAC1D34-A8FD-A25B-E615-4E7905C717DB}"/>
              </a:ext>
            </a:extLst>
          </p:cNvPr>
          <p:cNvSpPr txBox="1"/>
          <p:nvPr/>
        </p:nvSpPr>
        <p:spPr>
          <a:xfrm>
            <a:off x="9270895" y="6033265"/>
            <a:ext cx="2879906" cy="335989"/>
          </a:xfrm>
          <a:prstGeom prst="rect">
            <a:avLst/>
          </a:prstGeom>
          <a:noFill/>
        </p:spPr>
        <p:txBody>
          <a:bodyPr wrap="square" lIns="91440" tIns="45720" rIns="91440" bIns="45720" anchor="t">
            <a:spAutoFit/>
          </a:bodyPr>
          <a:lstStyle/>
          <a:p>
            <a:pPr>
              <a:lnSpc>
                <a:spcPts val="1867"/>
              </a:lnSpc>
            </a:pPr>
            <a:r>
              <a:rPr lang="en-US" sz="1800">
                <a:solidFill>
                  <a:srgbClr val="FFFFFF"/>
                </a:solidFill>
                <a:latin typeface="Arial"/>
                <a:ea typeface="Canva Sans 2"/>
                <a:cs typeface="Arial"/>
                <a:sym typeface="Canva Sans 2"/>
              </a:rPr>
              <a:t>(CDC</a:t>
            </a:r>
            <a:r>
              <a:rPr lang="en-US">
                <a:solidFill>
                  <a:srgbClr val="FFFFFF"/>
                </a:solidFill>
                <a:latin typeface="Arial"/>
                <a:ea typeface="Canva Sans 2"/>
                <a:cs typeface="Arial"/>
                <a:sym typeface="Canva Sans 2"/>
              </a:rPr>
              <a:t> WONDER</a:t>
            </a:r>
            <a:r>
              <a:rPr lang="en-US" sz="1800">
                <a:solidFill>
                  <a:srgbClr val="FFFFFF"/>
                </a:solidFill>
                <a:latin typeface="Arial"/>
                <a:ea typeface="Canva Sans 2"/>
                <a:cs typeface="Arial"/>
                <a:sym typeface="Canva Sans 2"/>
              </a:rPr>
              <a:t>, </a:t>
            </a:r>
            <a:r>
              <a:rPr lang="en-US">
                <a:solidFill>
                  <a:srgbClr val="FFFFFF"/>
                </a:solidFill>
                <a:latin typeface="Arial"/>
                <a:ea typeface="Canva Sans 2"/>
                <a:cs typeface="Arial"/>
                <a:sym typeface="Canva Sans 2"/>
              </a:rPr>
              <a:t>2026</a:t>
            </a:r>
            <a:r>
              <a:rPr lang="en-US" sz="1800">
                <a:solidFill>
                  <a:srgbClr val="FFFFFF"/>
                </a:solidFill>
                <a:latin typeface="Arial"/>
                <a:ea typeface="Canva Sans 2"/>
                <a:cs typeface="Arial"/>
                <a:sym typeface="Canva Sans 2"/>
              </a:rPr>
              <a:t>)</a:t>
            </a:r>
          </a:p>
        </p:txBody>
      </p:sp>
      <p:sp>
        <p:nvSpPr>
          <p:cNvPr id="2" name="Footer Placeholder 4">
            <a:extLst>
              <a:ext uri="{FF2B5EF4-FFF2-40B4-BE49-F238E27FC236}">
                <a16:creationId xmlns:a16="http://schemas.microsoft.com/office/drawing/2014/main" id="{5DDB8AFE-EAC3-BF33-3536-763540E87222}"/>
              </a:ext>
            </a:extLst>
          </p:cNvPr>
          <p:cNvSpPr>
            <a:spLocks noGrp="1"/>
          </p:cNvSpPr>
          <p:nvPr>
            <p:ph type="ftr" sz="quarter" idx="3"/>
          </p:nvPr>
        </p:nvSpPr>
        <p:spPr>
          <a:xfrm>
            <a:off x="670560" y="6536419"/>
            <a:ext cx="6150102" cy="338328"/>
          </a:xfrm>
        </p:spPr>
        <p:txBody>
          <a:bodyPr/>
          <a:lstStyle/>
          <a:p>
            <a:r>
              <a:rPr lang="en-US" dirty="0"/>
              <a:t>© 2025 Education Development Center | </a:t>
            </a:r>
            <a:r>
              <a:rPr lang="en-US" dirty="0" err="1"/>
              <a:t>ZeroSuicide.edc.org</a:t>
            </a:r>
            <a:endParaRPr lang="en-US" dirty="0"/>
          </a:p>
        </p:txBody>
      </p:sp>
    </p:spTree>
    <p:extLst>
      <p:ext uri="{BB962C8B-B14F-4D97-AF65-F5344CB8AC3E}">
        <p14:creationId xmlns:p14="http://schemas.microsoft.com/office/powerpoint/2010/main" val="4168384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CDC14461-7A38-70D1-7EF6-46776061F8CB}"/>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B032C254-0403-D6DC-525C-3FCFA88C0554}"/>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z="1050" smtClean="0">
                <a:latin typeface="Arial" panose="020B0604020202020204" pitchFamily="34" charset="0"/>
                <a:cs typeface="Arial" panose="020B0604020202020204" pitchFamily="34" charset="0"/>
              </a:rPr>
              <a:t>7</a:t>
            </a:fld>
            <a:endParaRPr lang="en-US" sz="1050">
              <a:latin typeface="Arial" panose="020B0604020202020204" pitchFamily="34" charset="0"/>
              <a:cs typeface="Arial" panose="020B0604020202020204" pitchFamily="34" charset="0"/>
            </a:endParaRPr>
          </a:p>
        </p:txBody>
      </p:sp>
      <p:sp>
        <p:nvSpPr>
          <p:cNvPr id="12" name="TextBox 15">
            <a:extLst>
              <a:ext uri="{FF2B5EF4-FFF2-40B4-BE49-F238E27FC236}">
                <a16:creationId xmlns:a16="http://schemas.microsoft.com/office/drawing/2014/main" id="{E85EA2A9-01F6-6D21-6129-6535610E42B6}"/>
              </a:ext>
            </a:extLst>
          </p:cNvPr>
          <p:cNvSpPr txBox="1"/>
          <p:nvPr/>
        </p:nvSpPr>
        <p:spPr>
          <a:xfrm>
            <a:off x="3334393" y="732294"/>
            <a:ext cx="4181340" cy="1107996"/>
          </a:xfrm>
          <a:prstGeom prst="rect">
            <a:avLst/>
          </a:prstGeom>
        </p:spPr>
        <p:txBody>
          <a:bodyPr wrap="square" lIns="0" tIns="0" rIns="0" bIns="0" rtlCol="0" anchor="t">
            <a:spAutoFit/>
          </a:bodyPr>
          <a:lstStyle/>
          <a:p>
            <a:pPr algn="ctr"/>
            <a:r>
              <a:rPr lang="en-US" sz="2400" dirty="0">
                <a:solidFill>
                  <a:srgbClr val="FFFFFF"/>
                </a:solidFill>
                <a:latin typeface="Arial"/>
                <a:ea typeface="Canva Sans 2 Bold"/>
                <a:cs typeface="Arial"/>
                <a:sym typeface="Canva Sans 2 Bold"/>
              </a:rPr>
              <a:t>Had a Health or Behavioral Healthcare Visit in the </a:t>
            </a:r>
            <a:r>
              <a:rPr lang="en-US" sz="2400" dirty="0">
                <a:solidFill>
                  <a:srgbClr val="FCB400"/>
                </a:solidFill>
                <a:latin typeface="Arial"/>
                <a:ea typeface="Canva Sans 2 Bold"/>
                <a:cs typeface="Arial"/>
                <a:sym typeface="Canva Sans 2 Bold"/>
              </a:rPr>
              <a:t>Year</a:t>
            </a:r>
            <a:r>
              <a:rPr lang="en-US" sz="2400" dirty="0">
                <a:solidFill>
                  <a:srgbClr val="FFFFFF"/>
                </a:solidFill>
                <a:latin typeface="Arial"/>
                <a:ea typeface="Canva Sans 2 Bold"/>
                <a:cs typeface="Arial"/>
                <a:sym typeface="Canva Sans 2 Bold"/>
              </a:rPr>
              <a:t> Before Their Suicide Attempt</a:t>
            </a:r>
            <a:endParaRPr lang="en-US" sz="2400" dirty="0">
              <a:solidFill>
                <a:srgbClr val="FFFFFF"/>
              </a:solidFill>
              <a:latin typeface="Arial"/>
              <a:ea typeface="Canva Sans 2 Bold"/>
              <a:cs typeface="Arial"/>
            </a:endParaRPr>
          </a:p>
        </p:txBody>
      </p:sp>
      <p:grpSp>
        <p:nvGrpSpPr>
          <p:cNvPr id="416" name="Group 415">
            <a:extLst>
              <a:ext uri="{FF2B5EF4-FFF2-40B4-BE49-F238E27FC236}">
                <a16:creationId xmlns:a16="http://schemas.microsoft.com/office/drawing/2014/main" id="{82AD18B5-187D-0852-76F0-3443DB172CDD}"/>
              </a:ext>
            </a:extLst>
          </p:cNvPr>
          <p:cNvGrpSpPr/>
          <p:nvPr/>
        </p:nvGrpSpPr>
        <p:grpSpPr>
          <a:xfrm>
            <a:off x="882087" y="499035"/>
            <a:ext cx="2055250" cy="1335847"/>
            <a:chOff x="761767" y="438875"/>
            <a:chExt cx="2055250" cy="1335847"/>
          </a:xfrm>
        </p:grpSpPr>
        <p:sp>
          <p:nvSpPr>
            <p:cNvPr id="10" name="TextBox 8">
              <a:extLst>
                <a:ext uri="{FF2B5EF4-FFF2-40B4-BE49-F238E27FC236}">
                  <a16:creationId xmlns:a16="http://schemas.microsoft.com/office/drawing/2014/main" id="{33CE4ED1-5236-FC29-C518-53C00D633CD5}"/>
                </a:ext>
              </a:extLst>
            </p:cNvPr>
            <p:cNvSpPr txBox="1"/>
            <p:nvPr/>
          </p:nvSpPr>
          <p:spPr>
            <a:xfrm>
              <a:off x="761767" y="438875"/>
              <a:ext cx="2055250" cy="1154483"/>
            </a:xfrm>
            <a:prstGeom prst="rect">
              <a:avLst/>
            </a:prstGeom>
          </p:spPr>
          <p:txBody>
            <a:bodyPr wrap="square" lIns="0" tIns="0" rIns="0" bIns="0" rtlCol="0" anchor="t">
              <a:spAutoFit/>
            </a:bodyPr>
            <a:lstStyle/>
            <a:p>
              <a:pPr algn="ctr">
                <a:lnSpc>
                  <a:spcPts val="9560"/>
                </a:lnSpc>
              </a:pPr>
              <a:r>
                <a:rPr lang="en-US" sz="6600" b="1" dirty="0">
                  <a:solidFill>
                    <a:srgbClr val="FCB400"/>
                  </a:solidFill>
                  <a:latin typeface="Arial"/>
                  <a:ea typeface="Canva Sans 2 Bold"/>
                  <a:cs typeface="Arial"/>
                  <a:sym typeface="Canva Sans 2 Bold"/>
                </a:rPr>
                <a:t>94%</a:t>
              </a:r>
            </a:p>
          </p:txBody>
        </p:sp>
        <p:sp>
          <p:nvSpPr>
            <p:cNvPr id="19" name="TextBox 9">
              <a:extLst>
                <a:ext uri="{FF2B5EF4-FFF2-40B4-BE49-F238E27FC236}">
                  <a16:creationId xmlns:a16="http://schemas.microsoft.com/office/drawing/2014/main" id="{E581478C-B106-02EC-E553-BFE8CF6956F7}"/>
                </a:ext>
              </a:extLst>
            </p:cNvPr>
            <p:cNvSpPr txBox="1"/>
            <p:nvPr/>
          </p:nvSpPr>
          <p:spPr>
            <a:xfrm>
              <a:off x="875761" y="1389360"/>
              <a:ext cx="1827262" cy="385362"/>
            </a:xfrm>
            <a:prstGeom prst="rect">
              <a:avLst/>
            </a:prstGeom>
          </p:spPr>
          <p:txBody>
            <a:bodyPr lIns="0" tIns="0" rIns="0" bIns="0" rtlCol="0" anchor="t">
              <a:spAutoFit/>
            </a:bodyPr>
            <a:lstStyle/>
            <a:p>
              <a:pPr algn="ctr">
                <a:lnSpc>
                  <a:spcPts val="3351"/>
                </a:lnSpc>
              </a:pPr>
              <a:r>
                <a:rPr lang="en-US" sz="2000" dirty="0">
                  <a:solidFill>
                    <a:srgbClr val="FFFFFF"/>
                  </a:solidFill>
                  <a:latin typeface="Arial" panose="020B0604020202020204" pitchFamily="34" charset="0"/>
                  <a:ea typeface="Canva Sans 2"/>
                  <a:cs typeface="Arial" panose="020B0604020202020204" pitchFamily="34" charset="0"/>
                  <a:sym typeface="Canva Sans 2"/>
                </a:rPr>
                <a:t>OF PATIENTS</a:t>
              </a:r>
              <a:endParaRPr lang="en-US" sz="2000" dirty="0">
                <a:solidFill>
                  <a:srgbClr val="FFFFFF"/>
                </a:solidFill>
                <a:latin typeface="Arial" panose="020B0604020202020204" pitchFamily="34" charset="0"/>
                <a:ea typeface="Canva Sans 2"/>
                <a:cs typeface="Arial" panose="020B0604020202020204" pitchFamily="34" charset="0"/>
              </a:endParaRPr>
            </a:p>
          </p:txBody>
        </p:sp>
      </p:grpSp>
      <p:grpSp>
        <p:nvGrpSpPr>
          <p:cNvPr id="417" name="Group 416">
            <a:extLst>
              <a:ext uri="{FF2B5EF4-FFF2-40B4-BE49-F238E27FC236}">
                <a16:creationId xmlns:a16="http://schemas.microsoft.com/office/drawing/2014/main" id="{BAC07F40-9B7B-BD96-1910-33A40EB6AE0D}"/>
              </a:ext>
            </a:extLst>
          </p:cNvPr>
          <p:cNvGrpSpPr/>
          <p:nvPr/>
        </p:nvGrpSpPr>
        <p:grpSpPr>
          <a:xfrm>
            <a:off x="923265" y="2528900"/>
            <a:ext cx="1972894" cy="1322594"/>
            <a:chOff x="802945" y="2434284"/>
            <a:chExt cx="1972894" cy="1322594"/>
          </a:xfrm>
        </p:grpSpPr>
        <p:sp>
          <p:nvSpPr>
            <p:cNvPr id="11" name="TextBox 11">
              <a:extLst>
                <a:ext uri="{FF2B5EF4-FFF2-40B4-BE49-F238E27FC236}">
                  <a16:creationId xmlns:a16="http://schemas.microsoft.com/office/drawing/2014/main" id="{C0CF916E-F9A2-3408-9AF1-6C7764885AF5}"/>
                </a:ext>
              </a:extLst>
            </p:cNvPr>
            <p:cNvSpPr txBox="1"/>
            <p:nvPr/>
          </p:nvSpPr>
          <p:spPr>
            <a:xfrm>
              <a:off x="875761" y="3371516"/>
              <a:ext cx="1827262" cy="385362"/>
            </a:xfrm>
            <a:prstGeom prst="rect">
              <a:avLst/>
            </a:prstGeom>
          </p:spPr>
          <p:txBody>
            <a:bodyPr lIns="0" tIns="0" rIns="0" bIns="0" rtlCol="0" anchor="t">
              <a:spAutoFit/>
            </a:bodyPr>
            <a:lstStyle/>
            <a:p>
              <a:pPr algn="ctr">
                <a:lnSpc>
                  <a:spcPts val="3351"/>
                </a:lnSpc>
              </a:pPr>
              <a:r>
                <a:rPr lang="en-US" sz="2000" dirty="0">
                  <a:solidFill>
                    <a:srgbClr val="FFFFFF"/>
                  </a:solidFill>
                  <a:latin typeface="Arial" panose="020B0604020202020204" pitchFamily="34" charset="0"/>
                  <a:ea typeface="Canva Sans 2"/>
                  <a:cs typeface="Arial" panose="020B0604020202020204" pitchFamily="34" charset="0"/>
                  <a:sym typeface="Canva Sans 2"/>
                </a:rPr>
                <a:t>OF PATIENTS</a:t>
              </a:r>
              <a:endParaRPr lang="en-US" sz="2000" dirty="0">
                <a:solidFill>
                  <a:srgbClr val="FFFFFF"/>
                </a:solidFill>
                <a:latin typeface="Arial" panose="020B0604020202020204" pitchFamily="34" charset="0"/>
                <a:ea typeface="Canva Sans 2"/>
                <a:cs typeface="Arial" panose="020B0604020202020204" pitchFamily="34" charset="0"/>
              </a:endParaRPr>
            </a:p>
          </p:txBody>
        </p:sp>
        <p:sp>
          <p:nvSpPr>
            <p:cNvPr id="20" name="TextBox 10">
              <a:extLst>
                <a:ext uri="{FF2B5EF4-FFF2-40B4-BE49-F238E27FC236}">
                  <a16:creationId xmlns:a16="http://schemas.microsoft.com/office/drawing/2014/main" id="{A54B5280-88CC-854E-E600-05A1C5B10C3E}"/>
                </a:ext>
              </a:extLst>
            </p:cNvPr>
            <p:cNvSpPr txBox="1"/>
            <p:nvPr/>
          </p:nvSpPr>
          <p:spPr>
            <a:xfrm>
              <a:off x="802945" y="2434284"/>
              <a:ext cx="1972894" cy="1154483"/>
            </a:xfrm>
            <a:prstGeom prst="rect">
              <a:avLst/>
            </a:prstGeom>
          </p:spPr>
          <p:txBody>
            <a:bodyPr wrap="square" lIns="0" tIns="0" rIns="0" bIns="0" rtlCol="0" anchor="t">
              <a:spAutoFit/>
            </a:bodyPr>
            <a:lstStyle/>
            <a:p>
              <a:pPr algn="ctr">
                <a:lnSpc>
                  <a:spcPts val="9560"/>
                </a:lnSpc>
              </a:pPr>
              <a:r>
                <a:rPr lang="en-US" sz="6600" b="1" dirty="0">
                  <a:solidFill>
                    <a:srgbClr val="FCB400"/>
                  </a:solidFill>
                  <a:latin typeface="Arial" panose="020B0604020202020204" pitchFamily="34" charset="0"/>
                  <a:ea typeface="Canva Sans 2 Bold"/>
                  <a:cs typeface="Arial" panose="020B0604020202020204" pitchFamily="34" charset="0"/>
                  <a:sym typeface="Canva Sans 2 Bold"/>
                </a:rPr>
                <a:t>38%</a:t>
              </a:r>
            </a:p>
          </p:txBody>
        </p:sp>
      </p:grpSp>
      <p:grpSp>
        <p:nvGrpSpPr>
          <p:cNvPr id="418" name="Group 417">
            <a:extLst>
              <a:ext uri="{FF2B5EF4-FFF2-40B4-BE49-F238E27FC236}">
                <a16:creationId xmlns:a16="http://schemas.microsoft.com/office/drawing/2014/main" id="{A3161A7E-28FD-B8AB-01FE-63586FAFB11F}"/>
              </a:ext>
            </a:extLst>
          </p:cNvPr>
          <p:cNvGrpSpPr/>
          <p:nvPr/>
        </p:nvGrpSpPr>
        <p:grpSpPr>
          <a:xfrm>
            <a:off x="929937" y="4545511"/>
            <a:ext cx="1959550" cy="1322595"/>
            <a:chOff x="809617" y="4485351"/>
            <a:chExt cx="1959550" cy="1322595"/>
          </a:xfrm>
        </p:grpSpPr>
        <p:sp>
          <p:nvSpPr>
            <p:cNvPr id="21" name="TextBox 12">
              <a:extLst>
                <a:ext uri="{FF2B5EF4-FFF2-40B4-BE49-F238E27FC236}">
                  <a16:creationId xmlns:a16="http://schemas.microsoft.com/office/drawing/2014/main" id="{FE216BCC-C36E-7FC2-7F42-E540F3BEAF80}"/>
                </a:ext>
              </a:extLst>
            </p:cNvPr>
            <p:cNvSpPr txBox="1"/>
            <p:nvPr/>
          </p:nvSpPr>
          <p:spPr>
            <a:xfrm>
              <a:off x="809617" y="4485351"/>
              <a:ext cx="1959550" cy="1154483"/>
            </a:xfrm>
            <a:prstGeom prst="rect">
              <a:avLst/>
            </a:prstGeom>
          </p:spPr>
          <p:txBody>
            <a:bodyPr wrap="square" lIns="0" tIns="0" rIns="0" bIns="0" rtlCol="0" anchor="t">
              <a:spAutoFit/>
            </a:bodyPr>
            <a:lstStyle/>
            <a:p>
              <a:pPr algn="ctr">
                <a:lnSpc>
                  <a:spcPts val="9560"/>
                </a:lnSpc>
              </a:pPr>
              <a:r>
                <a:rPr lang="en-US" sz="6600" b="1" dirty="0">
                  <a:solidFill>
                    <a:srgbClr val="FCB400"/>
                  </a:solidFill>
                  <a:latin typeface="Arial" panose="020B0604020202020204" pitchFamily="34" charset="0"/>
                  <a:ea typeface="Canva Sans 2 Bold"/>
                  <a:cs typeface="Arial" panose="020B0604020202020204" pitchFamily="34" charset="0"/>
                  <a:sym typeface="Canva Sans 2 Bold"/>
                </a:rPr>
                <a:t>28%</a:t>
              </a:r>
            </a:p>
          </p:txBody>
        </p:sp>
        <p:sp>
          <p:nvSpPr>
            <p:cNvPr id="22" name="TextBox 13">
              <a:extLst>
                <a:ext uri="{FF2B5EF4-FFF2-40B4-BE49-F238E27FC236}">
                  <a16:creationId xmlns:a16="http://schemas.microsoft.com/office/drawing/2014/main" id="{7EC51000-4A89-3E7E-873F-5EFF1F4D0019}"/>
                </a:ext>
              </a:extLst>
            </p:cNvPr>
            <p:cNvSpPr txBox="1"/>
            <p:nvPr/>
          </p:nvSpPr>
          <p:spPr>
            <a:xfrm>
              <a:off x="866528" y="5422584"/>
              <a:ext cx="1827262" cy="385362"/>
            </a:xfrm>
            <a:prstGeom prst="rect">
              <a:avLst/>
            </a:prstGeom>
          </p:spPr>
          <p:txBody>
            <a:bodyPr lIns="0" tIns="0" rIns="0" bIns="0" rtlCol="0" anchor="t">
              <a:spAutoFit/>
            </a:bodyPr>
            <a:lstStyle/>
            <a:p>
              <a:pPr algn="ctr">
                <a:lnSpc>
                  <a:spcPts val="3351"/>
                </a:lnSpc>
              </a:pPr>
              <a:r>
                <a:rPr lang="en-US" sz="2000" dirty="0">
                  <a:solidFill>
                    <a:srgbClr val="FFFFFF"/>
                  </a:solidFill>
                  <a:latin typeface="Arial" panose="020B0604020202020204" pitchFamily="34" charset="0"/>
                  <a:ea typeface="Canva Sans 2"/>
                  <a:cs typeface="Arial" panose="020B0604020202020204" pitchFamily="34" charset="0"/>
                  <a:sym typeface="Canva Sans 2"/>
                </a:rPr>
                <a:t>OF SUICIDES</a:t>
              </a:r>
              <a:endParaRPr lang="en-US" sz="2000" dirty="0">
                <a:solidFill>
                  <a:srgbClr val="FFFFFF"/>
                </a:solidFill>
                <a:latin typeface="Arial" panose="020B0604020202020204" pitchFamily="34" charset="0"/>
                <a:ea typeface="Canva Sans 2"/>
                <a:cs typeface="Arial" panose="020B0604020202020204" pitchFamily="34" charset="0"/>
              </a:endParaRPr>
            </a:p>
          </p:txBody>
        </p:sp>
      </p:grpSp>
      <p:sp>
        <p:nvSpPr>
          <p:cNvPr id="23" name="TextBox 14">
            <a:extLst>
              <a:ext uri="{FF2B5EF4-FFF2-40B4-BE49-F238E27FC236}">
                <a16:creationId xmlns:a16="http://schemas.microsoft.com/office/drawing/2014/main" id="{A996A773-D709-9282-0480-F2842B3D8CCC}"/>
              </a:ext>
            </a:extLst>
          </p:cNvPr>
          <p:cNvSpPr txBox="1"/>
          <p:nvPr/>
        </p:nvSpPr>
        <p:spPr>
          <a:xfrm>
            <a:off x="3503385" y="2744757"/>
            <a:ext cx="3843356" cy="1107996"/>
          </a:xfrm>
          <a:prstGeom prst="rect">
            <a:avLst/>
          </a:prstGeom>
        </p:spPr>
        <p:txBody>
          <a:bodyPr lIns="0" tIns="0" rIns="0" bIns="0" rtlCol="0" anchor="t">
            <a:spAutoFit/>
          </a:bodyPr>
          <a:lstStyle/>
          <a:p>
            <a:pPr algn="ctr"/>
            <a:r>
              <a:rPr lang="en-US" sz="2400" dirty="0">
                <a:solidFill>
                  <a:srgbClr val="FFFFFF"/>
                </a:solidFill>
                <a:latin typeface="Arial" panose="020B0604020202020204" pitchFamily="34" charset="0"/>
                <a:ea typeface="Canva Sans 2 Bold"/>
                <a:cs typeface="Arial" panose="020B0604020202020204" pitchFamily="34" charset="0"/>
                <a:sym typeface="Canva Sans 2 Bold"/>
              </a:rPr>
              <a:t>Saw a Healthcare Provider the </a:t>
            </a:r>
            <a:r>
              <a:rPr lang="en-US" sz="2400" dirty="0">
                <a:solidFill>
                  <a:srgbClr val="FCB400"/>
                </a:solidFill>
                <a:latin typeface="Arial" panose="020B0604020202020204" pitchFamily="34" charset="0"/>
                <a:ea typeface="Canva Sans 2 Bold"/>
                <a:cs typeface="Arial" panose="020B0604020202020204" pitchFamily="34" charset="0"/>
                <a:sym typeface="Canva Sans 2 Bold"/>
              </a:rPr>
              <a:t>Week</a:t>
            </a:r>
            <a:r>
              <a:rPr lang="en-US" sz="2400" dirty="0">
                <a:solidFill>
                  <a:srgbClr val="FFFFFF"/>
                </a:solidFill>
                <a:latin typeface="Arial" panose="020B0604020202020204" pitchFamily="34" charset="0"/>
                <a:ea typeface="Canva Sans 2 Bold"/>
                <a:cs typeface="Arial" panose="020B0604020202020204" pitchFamily="34" charset="0"/>
                <a:sym typeface="Canva Sans 2 Bold"/>
              </a:rPr>
              <a:t> Before They </a:t>
            </a:r>
            <a:endParaRPr lang="en-US" sz="2400" dirty="0">
              <a:solidFill>
                <a:srgbClr val="FFFFFF"/>
              </a:solidFill>
              <a:latin typeface="Arial" panose="020B0604020202020204" pitchFamily="34" charset="0"/>
              <a:ea typeface="Canva Sans 2 Bold"/>
              <a:cs typeface="Arial" panose="020B0604020202020204" pitchFamily="34" charset="0"/>
            </a:endParaRPr>
          </a:p>
          <a:p>
            <a:pPr algn="ctr"/>
            <a:r>
              <a:rPr lang="en-US" sz="2400" dirty="0">
                <a:solidFill>
                  <a:srgbClr val="FFFFFF"/>
                </a:solidFill>
                <a:latin typeface="Arial" panose="020B0604020202020204" pitchFamily="34" charset="0"/>
                <a:ea typeface="Canva Sans 2 Bold"/>
                <a:cs typeface="Arial" panose="020B0604020202020204" pitchFamily="34" charset="0"/>
                <a:sym typeface="Canva Sans 2 Bold"/>
              </a:rPr>
              <a:t>Attempted Suicide​</a:t>
            </a:r>
            <a:endParaRPr lang="en-US" sz="2400" dirty="0">
              <a:solidFill>
                <a:srgbClr val="FFFFFF"/>
              </a:solidFill>
              <a:latin typeface="Arial" panose="020B0604020202020204" pitchFamily="34" charset="0"/>
              <a:ea typeface="Canva Sans 2 Bold"/>
              <a:cs typeface="Arial" panose="020B0604020202020204" pitchFamily="34" charset="0"/>
            </a:endParaRPr>
          </a:p>
        </p:txBody>
      </p:sp>
      <p:sp>
        <p:nvSpPr>
          <p:cNvPr id="24" name="TextBox 16">
            <a:extLst>
              <a:ext uri="{FF2B5EF4-FFF2-40B4-BE49-F238E27FC236}">
                <a16:creationId xmlns:a16="http://schemas.microsoft.com/office/drawing/2014/main" id="{AE7DCB9E-F98D-2390-26F6-50CD4E82D2B7}"/>
              </a:ext>
            </a:extLst>
          </p:cNvPr>
          <p:cNvSpPr txBox="1"/>
          <p:nvPr/>
        </p:nvSpPr>
        <p:spPr>
          <a:xfrm>
            <a:off x="3406139" y="4785800"/>
            <a:ext cx="4037848" cy="1107996"/>
          </a:xfrm>
          <a:prstGeom prst="rect">
            <a:avLst/>
          </a:prstGeom>
        </p:spPr>
        <p:txBody>
          <a:bodyPr wrap="square" lIns="0" tIns="0" rIns="0" bIns="0" rtlCol="0" anchor="t">
            <a:spAutoFit/>
          </a:bodyPr>
          <a:lstStyle/>
          <a:p>
            <a:pPr algn="ctr"/>
            <a:r>
              <a:rPr lang="en-US" sz="2400" dirty="0">
                <a:solidFill>
                  <a:srgbClr val="FFFFFF"/>
                </a:solidFill>
                <a:latin typeface="Arial" panose="020B0604020202020204" pitchFamily="34" charset="0"/>
                <a:ea typeface="Canva Sans 2 Bold"/>
                <a:cs typeface="Arial" panose="020B0604020202020204" pitchFamily="34" charset="0"/>
                <a:sym typeface="Canva Sans 2 Bold"/>
              </a:rPr>
              <a:t>Received </a:t>
            </a:r>
            <a:r>
              <a:rPr lang="en-US" sz="2400" dirty="0">
                <a:solidFill>
                  <a:schemeClr val="accent1"/>
                </a:solidFill>
                <a:latin typeface="Arial" panose="020B0604020202020204" pitchFamily="34" charset="0"/>
                <a:ea typeface="Canva Sans 2 Bold"/>
                <a:cs typeface="Arial" panose="020B0604020202020204" pitchFamily="34" charset="0"/>
                <a:sym typeface="Canva Sans 2 Bold"/>
              </a:rPr>
              <a:t>Mental Health</a:t>
            </a:r>
            <a:r>
              <a:rPr lang="en-US" sz="2400" dirty="0">
                <a:solidFill>
                  <a:srgbClr val="FFFFFF"/>
                </a:solidFill>
                <a:latin typeface="Arial" panose="020B0604020202020204" pitchFamily="34" charset="0"/>
                <a:ea typeface="Canva Sans 2 Bold"/>
                <a:cs typeface="Arial" panose="020B0604020202020204" pitchFamily="34" charset="0"/>
                <a:sym typeface="Canva Sans 2 Bold"/>
              </a:rPr>
              <a:t> Treatment in the 60 Days Before Their Death</a:t>
            </a:r>
            <a:endParaRPr lang="en-US" sz="2400" dirty="0">
              <a:solidFill>
                <a:srgbClr val="FFFFFF"/>
              </a:solidFill>
              <a:latin typeface="Arial" panose="020B0604020202020204" pitchFamily="34" charset="0"/>
              <a:ea typeface="Canva Sans 2 Bold"/>
              <a:cs typeface="Arial" panose="020B0604020202020204" pitchFamily="34" charset="0"/>
            </a:endParaRPr>
          </a:p>
        </p:txBody>
      </p:sp>
      <p:sp>
        <p:nvSpPr>
          <p:cNvPr id="25" name="TextBox 17">
            <a:extLst>
              <a:ext uri="{FF2B5EF4-FFF2-40B4-BE49-F238E27FC236}">
                <a16:creationId xmlns:a16="http://schemas.microsoft.com/office/drawing/2014/main" id="{AA3C09D9-CEFA-EF7D-F4A1-3AAC497CF8A7}"/>
              </a:ext>
            </a:extLst>
          </p:cNvPr>
          <p:cNvSpPr txBox="1"/>
          <p:nvPr/>
        </p:nvSpPr>
        <p:spPr>
          <a:xfrm>
            <a:off x="9567413" y="2014083"/>
            <a:ext cx="1861344" cy="217752"/>
          </a:xfrm>
          <a:prstGeom prst="rect">
            <a:avLst/>
          </a:prstGeom>
        </p:spPr>
        <p:txBody>
          <a:bodyPr lIns="0" tIns="0" rIns="0" bIns="0" rtlCol="0" anchor="t">
            <a:spAutoFit/>
          </a:bodyPr>
          <a:lstStyle/>
          <a:p>
            <a:pPr>
              <a:lnSpc>
                <a:spcPts val="1867"/>
              </a:lnSpc>
            </a:pPr>
            <a:r>
              <a:rPr lang="en-US" sz="1200" dirty="0">
                <a:solidFill>
                  <a:srgbClr val="FFFFFF"/>
                </a:solidFill>
                <a:latin typeface="Arial" panose="020B0604020202020204" pitchFamily="34" charset="0"/>
                <a:ea typeface="Canva Sans 2"/>
                <a:cs typeface="Arial" panose="020B0604020202020204" pitchFamily="34" charset="0"/>
                <a:sym typeface="Canva Sans 2"/>
              </a:rPr>
              <a:t>(Kammer, et al., 2021)</a:t>
            </a:r>
          </a:p>
        </p:txBody>
      </p:sp>
      <p:sp>
        <p:nvSpPr>
          <p:cNvPr id="26" name="TextBox 18">
            <a:extLst>
              <a:ext uri="{FF2B5EF4-FFF2-40B4-BE49-F238E27FC236}">
                <a16:creationId xmlns:a16="http://schemas.microsoft.com/office/drawing/2014/main" id="{99041DD7-23A2-4300-D335-3591DCC03E3B}"/>
              </a:ext>
            </a:extLst>
          </p:cNvPr>
          <p:cNvSpPr txBox="1"/>
          <p:nvPr/>
        </p:nvSpPr>
        <p:spPr>
          <a:xfrm>
            <a:off x="8829941" y="6015389"/>
            <a:ext cx="2743200" cy="461408"/>
          </a:xfrm>
          <a:prstGeom prst="rect">
            <a:avLst/>
          </a:prstGeom>
        </p:spPr>
        <p:txBody>
          <a:bodyPr wrap="square" lIns="0" tIns="0" rIns="0" bIns="0" rtlCol="0" anchor="t">
            <a:spAutoFit/>
          </a:bodyPr>
          <a:lstStyle/>
          <a:p>
            <a:pPr>
              <a:lnSpc>
                <a:spcPts val="1867"/>
              </a:lnSpc>
            </a:pPr>
            <a:r>
              <a:rPr lang="en-US" sz="1200" dirty="0">
                <a:solidFill>
                  <a:srgbClr val="FFFFFF"/>
                </a:solidFill>
                <a:latin typeface="Arial" panose="020B0604020202020204" pitchFamily="34" charset="0"/>
                <a:ea typeface="Canva Sans 2"/>
                <a:cs typeface="Arial" panose="020B0604020202020204" pitchFamily="34" charset="0"/>
                <a:sym typeface="Canva Sans 2"/>
              </a:rPr>
              <a:t>((</a:t>
            </a:r>
            <a:r>
              <a:rPr lang="en-US" sz="1200" dirty="0" err="1">
                <a:solidFill>
                  <a:srgbClr val="FFFFFF"/>
                </a:solidFill>
                <a:latin typeface="Arial" panose="020B0604020202020204" pitchFamily="34" charset="0"/>
                <a:ea typeface="Canva Sans 2"/>
                <a:cs typeface="Arial" panose="020B0604020202020204" pitchFamily="34" charset="0"/>
                <a:sym typeface="Canva Sans 2"/>
              </a:rPr>
              <a:t>Niederkrotenthaler</a:t>
            </a:r>
            <a:r>
              <a:rPr lang="en-US" sz="1200" dirty="0">
                <a:solidFill>
                  <a:srgbClr val="FFFFFF"/>
                </a:solidFill>
                <a:latin typeface="Arial" panose="020B0604020202020204" pitchFamily="34" charset="0"/>
                <a:ea typeface="Canva Sans 2"/>
                <a:cs typeface="Arial" panose="020B0604020202020204" pitchFamily="34" charset="0"/>
                <a:sym typeface="Canva Sans 2"/>
              </a:rPr>
              <a:t>, et al., 2014)</a:t>
            </a:r>
          </a:p>
          <a:p>
            <a:pPr>
              <a:lnSpc>
                <a:spcPts val="1867"/>
              </a:lnSpc>
            </a:pPr>
            <a:endParaRPr lang="en-US" sz="1200" dirty="0">
              <a:solidFill>
                <a:srgbClr val="FFFFFF"/>
              </a:solidFill>
              <a:latin typeface="Arial" panose="020B0604020202020204" pitchFamily="34" charset="0"/>
              <a:ea typeface="Canva Sans 2"/>
              <a:cs typeface="Arial" panose="020B0604020202020204" pitchFamily="34" charset="0"/>
              <a:sym typeface="Canva Sans 2"/>
            </a:endParaRPr>
          </a:p>
        </p:txBody>
      </p:sp>
      <p:sp>
        <p:nvSpPr>
          <p:cNvPr id="27" name="TextBox 19">
            <a:extLst>
              <a:ext uri="{FF2B5EF4-FFF2-40B4-BE49-F238E27FC236}">
                <a16:creationId xmlns:a16="http://schemas.microsoft.com/office/drawing/2014/main" id="{9F98FE43-CD20-414B-4DB9-31574C8C7D3F}"/>
              </a:ext>
            </a:extLst>
          </p:cNvPr>
          <p:cNvSpPr txBox="1"/>
          <p:nvPr/>
        </p:nvSpPr>
        <p:spPr>
          <a:xfrm>
            <a:off x="9435737" y="4020752"/>
            <a:ext cx="1861344" cy="217752"/>
          </a:xfrm>
          <a:prstGeom prst="rect">
            <a:avLst/>
          </a:prstGeom>
        </p:spPr>
        <p:txBody>
          <a:bodyPr lIns="0" tIns="0" rIns="0" bIns="0" rtlCol="0" anchor="t">
            <a:spAutoFit/>
          </a:bodyPr>
          <a:lstStyle/>
          <a:p>
            <a:pPr>
              <a:lnSpc>
                <a:spcPts val="1867"/>
              </a:lnSpc>
            </a:pPr>
            <a:r>
              <a:rPr lang="en-US" sz="1200" dirty="0">
                <a:solidFill>
                  <a:srgbClr val="FFFFFF"/>
                </a:solidFill>
                <a:latin typeface="Arial" panose="020B0604020202020204" pitchFamily="34" charset="0"/>
                <a:ea typeface="Canva Sans 2"/>
                <a:cs typeface="Arial" panose="020B0604020202020204" pitchFamily="34" charset="0"/>
                <a:sym typeface="Canva Sans 2"/>
              </a:rPr>
              <a:t>(</a:t>
            </a:r>
            <a:r>
              <a:rPr lang="en-US" sz="1200" dirty="0" err="1">
                <a:solidFill>
                  <a:srgbClr val="FFFFFF"/>
                </a:solidFill>
                <a:latin typeface="Arial" panose="020B0604020202020204" pitchFamily="34" charset="0"/>
                <a:ea typeface="Canva Sans 2"/>
                <a:cs typeface="Arial" panose="020B0604020202020204" pitchFamily="34" charset="0"/>
                <a:sym typeface="Canva Sans 2"/>
              </a:rPr>
              <a:t>Ahmedani</a:t>
            </a:r>
            <a:r>
              <a:rPr lang="en-US" sz="1200" dirty="0">
                <a:solidFill>
                  <a:srgbClr val="FFFFFF"/>
                </a:solidFill>
                <a:latin typeface="Arial" panose="020B0604020202020204" pitchFamily="34" charset="0"/>
                <a:ea typeface="Canva Sans 2"/>
                <a:cs typeface="Arial" panose="020B0604020202020204" pitchFamily="34" charset="0"/>
                <a:sym typeface="Canva Sans 2"/>
              </a:rPr>
              <a:t>, et al., 2015)</a:t>
            </a:r>
          </a:p>
        </p:txBody>
      </p:sp>
      <p:grpSp>
        <p:nvGrpSpPr>
          <p:cNvPr id="444" name="Group 443">
            <a:extLst>
              <a:ext uri="{FF2B5EF4-FFF2-40B4-BE49-F238E27FC236}">
                <a16:creationId xmlns:a16="http://schemas.microsoft.com/office/drawing/2014/main" id="{BE787030-4009-A5A2-B28D-24DA863F6412}"/>
              </a:ext>
            </a:extLst>
          </p:cNvPr>
          <p:cNvGrpSpPr>
            <a:grpSpLocks/>
          </p:cNvGrpSpPr>
          <p:nvPr/>
        </p:nvGrpSpPr>
        <p:grpSpPr>
          <a:xfrm>
            <a:off x="7978414" y="4635748"/>
            <a:ext cx="3200400" cy="1371600"/>
            <a:chOff x="2518745" y="1803699"/>
            <a:chExt cx="6717564" cy="3250602"/>
          </a:xfrm>
        </p:grpSpPr>
        <p:grpSp>
          <p:nvGrpSpPr>
            <p:cNvPr id="445" name="Group 444">
              <a:extLst>
                <a:ext uri="{FF2B5EF4-FFF2-40B4-BE49-F238E27FC236}">
                  <a16:creationId xmlns:a16="http://schemas.microsoft.com/office/drawing/2014/main" id="{B6B369A3-1EA8-CB58-F8A7-705666BF8403}"/>
                </a:ext>
              </a:extLst>
            </p:cNvPr>
            <p:cNvGrpSpPr/>
            <p:nvPr/>
          </p:nvGrpSpPr>
          <p:grpSpPr>
            <a:xfrm>
              <a:off x="2518745" y="4414533"/>
              <a:ext cx="6717564" cy="639768"/>
              <a:chOff x="4885748" y="5342020"/>
              <a:chExt cx="6717564" cy="639768"/>
            </a:xfrm>
          </p:grpSpPr>
          <p:pic>
            <p:nvPicPr>
              <p:cNvPr id="530" name="Graphic 529" descr="Man with solid fill">
                <a:extLst>
                  <a:ext uri="{FF2B5EF4-FFF2-40B4-BE49-F238E27FC236}">
                    <a16:creationId xmlns:a16="http://schemas.microsoft.com/office/drawing/2014/main" id="{86D6A5FD-1F62-F5E5-EE97-51E740E8D03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25516" y="5342020"/>
                <a:ext cx="639768" cy="639768"/>
              </a:xfrm>
              <a:prstGeom prst="rect">
                <a:avLst/>
              </a:prstGeom>
            </p:spPr>
          </p:pic>
          <p:pic>
            <p:nvPicPr>
              <p:cNvPr id="531" name="Graphic 530" descr="Man with solid fill">
                <a:extLst>
                  <a:ext uri="{FF2B5EF4-FFF2-40B4-BE49-F238E27FC236}">
                    <a16:creationId xmlns:a16="http://schemas.microsoft.com/office/drawing/2014/main" id="{32A64A86-4249-150F-EC33-F337BC29196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205632" y="5342020"/>
                <a:ext cx="639768" cy="639768"/>
              </a:xfrm>
              <a:prstGeom prst="rect">
                <a:avLst/>
              </a:prstGeom>
            </p:spPr>
          </p:pic>
          <p:pic>
            <p:nvPicPr>
              <p:cNvPr id="532" name="Graphic 531" descr="Man with solid fill">
                <a:extLst>
                  <a:ext uri="{FF2B5EF4-FFF2-40B4-BE49-F238E27FC236}">
                    <a16:creationId xmlns:a16="http://schemas.microsoft.com/office/drawing/2014/main" id="{31CE21CE-1BCE-4E86-762A-F5C7C38C09F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885748" y="5342020"/>
                <a:ext cx="639768" cy="639768"/>
              </a:xfrm>
              <a:prstGeom prst="rect">
                <a:avLst/>
              </a:prstGeom>
            </p:spPr>
          </p:pic>
          <p:pic>
            <p:nvPicPr>
              <p:cNvPr id="533" name="Graphic 532" descr="Man with solid fill">
                <a:extLst>
                  <a:ext uri="{FF2B5EF4-FFF2-40B4-BE49-F238E27FC236}">
                    <a16:creationId xmlns:a16="http://schemas.microsoft.com/office/drawing/2014/main" id="{816AB16A-5B6A-E2D8-D8EE-3754E0370E1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45400" y="5342020"/>
                <a:ext cx="639768" cy="639768"/>
              </a:xfrm>
              <a:prstGeom prst="rect">
                <a:avLst/>
              </a:prstGeom>
            </p:spPr>
          </p:pic>
          <p:pic>
            <p:nvPicPr>
              <p:cNvPr id="534" name="Graphic 533" descr="Man with solid fill">
                <a:extLst>
                  <a:ext uri="{FF2B5EF4-FFF2-40B4-BE49-F238E27FC236}">
                    <a16:creationId xmlns:a16="http://schemas.microsoft.com/office/drawing/2014/main" id="{43FB9B5F-BE2F-15F3-EF20-F24B4D1FFE8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165284" y="5342020"/>
                <a:ext cx="639768" cy="639768"/>
              </a:xfrm>
              <a:prstGeom prst="rect">
                <a:avLst/>
              </a:prstGeom>
            </p:spPr>
          </p:pic>
          <p:pic>
            <p:nvPicPr>
              <p:cNvPr id="535" name="Graphic 534" descr="Man with solid fill">
                <a:extLst>
                  <a:ext uri="{FF2B5EF4-FFF2-40B4-BE49-F238E27FC236}">
                    <a16:creationId xmlns:a16="http://schemas.microsoft.com/office/drawing/2014/main" id="{45EEB7BA-50BC-99F4-675A-D66BA20FA05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24936" y="5342020"/>
                <a:ext cx="639768" cy="639768"/>
              </a:xfrm>
              <a:prstGeom prst="rect">
                <a:avLst/>
              </a:prstGeom>
            </p:spPr>
          </p:pic>
          <p:pic>
            <p:nvPicPr>
              <p:cNvPr id="536" name="Graphic 535" descr="Man with solid fill">
                <a:extLst>
                  <a:ext uri="{FF2B5EF4-FFF2-40B4-BE49-F238E27FC236}">
                    <a16:creationId xmlns:a16="http://schemas.microsoft.com/office/drawing/2014/main" id="{2AAC6BDF-4A8E-D6BD-D66E-522B10CDC6D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805052" y="5342020"/>
                <a:ext cx="639768" cy="639768"/>
              </a:xfrm>
              <a:prstGeom prst="rect">
                <a:avLst/>
              </a:prstGeom>
            </p:spPr>
          </p:pic>
          <p:pic>
            <p:nvPicPr>
              <p:cNvPr id="537" name="Graphic 536" descr="Man with solid fill">
                <a:extLst>
                  <a:ext uri="{FF2B5EF4-FFF2-40B4-BE49-F238E27FC236}">
                    <a16:creationId xmlns:a16="http://schemas.microsoft.com/office/drawing/2014/main" id="{6EC44626-E17E-45F5-9DCC-0A125F4A553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85168" y="5342020"/>
                <a:ext cx="639768" cy="639768"/>
              </a:xfrm>
              <a:prstGeom prst="rect">
                <a:avLst/>
              </a:prstGeom>
            </p:spPr>
          </p:pic>
          <p:pic>
            <p:nvPicPr>
              <p:cNvPr id="538" name="Graphic 537" descr="Man with solid fill">
                <a:extLst>
                  <a:ext uri="{FF2B5EF4-FFF2-40B4-BE49-F238E27FC236}">
                    <a16:creationId xmlns:a16="http://schemas.microsoft.com/office/drawing/2014/main" id="{F5503295-7753-3084-823B-0ABB8BC611B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444820" y="5342020"/>
                <a:ext cx="639768" cy="639768"/>
              </a:xfrm>
              <a:prstGeom prst="rect">
                <a:avLst/>
              </a:prstGeom>
            </p:spPr>
          </p:pic>
          <p:pic>
            <p:nvPicPr>
              <p:cNvPr id="539" name="Graphic 538" descr="Man with solid fill">
                <a:extLst>
                  <a:ext uri="{FF2B5EF4-FFF2-40B4-BE49-F238E27FC236}">
                    <a16:creationId xmlns:a16="http://schemas.microsoft.com/office/drawing/2014/main" id="{2D8B0735-AEB2-F7E2-2A05-DA484610EA3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764704" y="5342020"/>
                <a:ext cx="639768" cy="639768"/>
              </a:xfrm>
              <a:prstGeom prst="rect">
                <a:avLst/>
              </a:prstGeom>
            </p:spPr>
          </p:pic>
          <p:pic>
            <p:nvPicPr>
              <p:cNvPr id="540" name="Graphic 539" descr="Man with solid fill">
                <a:extLst>
                  <a:ext uri="{FF2B5EF4-FFF2-40B4-BE49-F238E27FC236}">
                    <a16:creationId xmlns:a16="http://schemas.microsoft.com/office/drawing/2014/main" id="{A8A0C62B-C5DB-5ECA-E6A7-4460B71FC35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724356" y="5342020"/>
                <a:ext cx="639768" cy="639768"/>
              </a:xfrm>
              <a:prstGeom prst="rect">
                <a:avLst/>
              </a:prstGeom>
            </p:spPr>
          </p:pic>
          <p:pic>
            <p:nvPicPr>
              <p:cNvPr id="541" name="Graphic 540" descr="Man with solid fill">
                <a:extLst>
                  <a:ext uri="{FF2B5EF4-FFF2-40B4-BE49-F238E27FC236}">
                    <a16:creationId xmlns:a16="http://schemas.microsoft.com/office/drawing/2014/main" id="{8C2BD177-C5A8-1ECE-0B4D-EBA8C3EE294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404472" y="5342020"/>
                <a:ext cx="639768" cy="639768"/>
              </a:xfrm>
              <a:prstGeom prst="rect">
                <a:avLst/>
              </a:prstGeom>
            </p:spPr>
          </p:pic>
          <p:pic>
            <p:nvPicPr>
              <p:cNvPr id="542" name="Graphic 541" descr="Man with solid fill">
                <a:extLst>
                  <a:ext uri="{FF2B5EF4-FFF2-40B4-BE49-F238E27FC236}">
                    <a16:creationId xmlns:a16="http://schemas.microsoft.com/office/drawing/2014/main" id="{ED78F9D5-3EB6-7AEC-251E-C886EF644A4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84588" y="5342020"/>
                <a:ext cx="639768" cy="639768"/>
              </a:xfrm>
              <a:prstGeom prst="rect">
                <a:avLst/>
              </a:prstGeom>
            </p:spPr>
          </p:pic>
          <p:pic>
            <p:nvPicPr>
              <p:cNvPr id="543" name="Graphic 542" descr="Man with solid fill">
                <a:extLst>
                  <a:ext uri="{FF2B5EF4-FFF2-40B4-BE49-F238E27FC236}">
                    <a16:creationId xmlns:a16="http://schemas.microsoft.com/office/drawing/2014/main" id="{8D9217F2-D00F-B9CA-7219-7634F93F800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44240" y="5342020"/>
                <a:ext cx="639768" cy="639768"/>
              </a:xfrm>
              <a:prstGeom prst="rect">
                <a:avLst/>
              </a:prstGeom>
            </p:spPr>
          </p:pic>
          <p:pic>
            <p:nvPicPr>
              <p:cNvPr id="544" name="Graphic 543" descr="Man with solid fill">
                <a:extLst>
                  <a:ext uri="{FF2B5EF4-FFF2-40B4-BE49-F238E27FC236}">
                    <a16:creationId xmlns:a16="http://schemas.microsoft.com/office/drawing/2014/main" id="{A5D08989-6F2A-B94C-9C00-6CEEDB1545A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364124" y="5342020"/>
                <a:ext cx="639768" cy="639768"/>
              </a:xfrm>
              <a:prstGeom prst="rect">
                <a:avLst/>
              </a:prstGeom>
            </p:spPr>
          </p:pic>
          <p:pic>
            <p:nvPicPr>
              <p:cNvPr id="545" name="Graphic 544" descr="Man with solid fill">
                <a:extLst>
                  <a:ext uri="{FF2B5EF4-FFF2-40B4-BE49-F238E27FC236}">
                    <a16:creationId xmlns:a16="http://schemas.microsoft.com/office/drawing/2014/main" id="{F7AAE7E7-6F79-0197-5353-7618E8E978C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23776" y="5342020"/>
                <a:ext cx="639768" cy="639768"/>
              </a:xfrm>
              <a:prstGeom prst="rect">
                <a:avLst/>
              </a:prstGeom>
            </p:spPr>
          </p:pic>
          <p:pic>
            <p:nvPicPr>
              <p:cNvPr id="546" name="Graphic 545" descr="Man with solid fill">
                <a:extLst>
                  <a:ext uri="{FF2B5EF4-FFF2-40B4-BE49-F238E27FC236}">
                    <a16:creationId xmlns:a16="http://schemas.microsoft.com/office/drawing/2014/main" id="{D22FF04F-B453-111C-63B0-6EE08AAA6F6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003892" y="5342020"/>
                <a:ext cx="639768" cy="639768"/>
              </a:xfrm>
              <a:prstGeom prst="rect">
                <a:avLst/>
              </a:prstGeom>
            </p:spPr>
          </p:pic>
          <p:pic>
            <p:nvPicPr>
              <p:cNvPr id="547" name="Graphic 546" descr="Man with solid fill">
                <a:extLst>
                  <a:ext uri="{FF2B5EF4-FFF2-40B4-BE49-F238E27FC236}">
                    <a16:creationId xmlns:a16="http://schemas.microsoft.com/office/drawing/2014/main" id="{57CEF2DA-8EC2-8966-BBA4-66C2EEB384A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84008" y="5342020"/>
                <a:ext cx="639768" cy="639768"/>
              </a:xfrm>
              <a:prstGeom prst="rect">
                <a:avLst/>
              </a:prstGeom>
            </p:spPr>
          </p:pic>
          <p:pic>
            <p:nvPicPr>
              <p:cNvPr id="548" name="Graphic 547" descr="Man with solid fill">
                <a:extLst>
                  <a:ext uri="{FF2B5EF4-FFF2-40B4-BE49-F238E27FC236}">
                    <a16:creationId xmlns:a16="http://schemas.microsoft.com/office/drawing/2014/main" id="{0BBA04A8-BBCF-4C05-8A64-2AB4481044B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43660" y="5342020"/>
                <a:ext cx="639768" cy="639768"/>
              </a:xfrm>
              <a:prstGeom prst="rect">
                <a:avLst/>
              </a:prstGeom>
            </p:spPr>
          </p:pic>
          <p:pic>
            <p:nvPicPr>
              <p:cNvPr id="549" name="Graphic 548" descr="Man with solid fill">
                <a:extLst>
                  <a:ext uri="{FF2B5EF4-FFF2-40B4-BE49-F238E27FC236}">
                    <a16:creationId xmlns:a16="http://schemas.microsoft.com/office/drawing/2014/main" id="{4A66FEFA-9136-AA03-D447-CE932372131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963544" y="5342020"/>
                <a:ext cx="639768" cy="639768"/>
              </a:xfrm>
              <a:prstGeom prst="rect">
                <a:avLst/>
              </a:prstGeom>
            </p:spPr>
          </p:pic>
        </p:grpSp>
        <p:grpSp>
          <p:nvGrpSpPr>
            <p:cNvPr id="446" name="Group 445">
              <a:extLst>
                <a:ext uri="{FF2B5EF4-FFF2-40B4-BE49-F238E27FC236}">
                  <a16:creationId xmlns:a16="http://schemas.microsoft.com/office/drawing/2014/main" id="{52F3BA4D-67A7-2727-E345-A638E3F3AF46}"/>
                </a:ext>
              </a:extLst>
            </p:cNvPr>
            <p:cNvGrpSpPr/>
            <p:nvPr/>
          </p:nvGrpSpPr>
          <p:grpSpPr>
            <a:xfrm>
              <a:off x="2518745" y="3761824"/>
              <a:ext cx="6717564" cy="639768"/>
              <a:chOff x="4889998" y="4658743"/>
              <a:chExt cx="6717564" cy="639768"/>
            </a:xfrm>
          </p:grpSpPr>
          <p:pic>
            <p:nvPicPr>
              <p:cNvPr id="510" name="Graphic 509" descr="Man with solid fill">
                <a:extLst>
                  <a:ext uri="{FF2B5EF4-FFF2-40B4-BE49-F238E27FC236}">
                    <a16:creationId xmlns:a16="http://schemas.microsoft.com/office/drawing/2014/main" id="{8D2055D1-E232-63E3-ADB3-5FEDED10931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29766" y="4658743"/>
                <a:ext cx="639768" cy="639768"/>
              </a:xfrm>
              <a:prstGeom prst="rect">
                <a:avLst/>
              </a:prstGeom>
            </p:spPr>
          </p:pic>
          <p:pic>
            <p:nvPicPr>
              <p:cNvPr id="511" name="Graphic 510" descr="Man with solid fill">
                <a:extLst>
                  <a:ext uri="{FF2B5EF4-FFF2-40B4-BE49-F238E27FC236}">
                    <a16:creationId xmlns:a16="http://schemas.microsoft.com/office/drawing/2014/main" id="{BF4AB8B3-FAB6-6555-BE63-051E694F66F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209882" y="4658743"/>
                <a:ext cx="639768" cy="639768"/>
              </a:xfrm>
              <a:prstGeom prst="rect">
                <a:avLst/>
              </a:prstGeom>
            </p:spPr>
          </p:pic>
          <p:pic>
            <p:nvPicPr>
              <p:cNvPr id="512" name="Graphic 511" descr="Man with solid fill">
                <a:extLst>
                  <a:ext uri="{FF2B5EF4-FFF2-40B4-BE49-F238E27FC236}">
                    <a16:creationId xmlns:a16="http://schemas.microsoft.com/office/drawing/2014/main" id="{73B188A5-7536-72B3-9BD3-E8055FE9D9C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889998" y="4658743"/>
                <a:ext cx="639768" cy="639768"/>
              </a:xfrm>
              <a:prstGeom prst="rect">
                <a:avLst/>
              </a:prstGeom>
            </p:spPr>
          </p:pic>
          <p:pic>
            <p:nvPicPr>
              <p:cNvPr id="513" name="Graphic 512" descr="Man with solid fill">
                <a:extLst>
                  <a:ext uri="{FF2B5EF4-FFF2-40B4-BE49-F238E27FC236}">
                    <a16:creationId xmlns:a16="http://schemas.microsoft.com/office/drawing/2014/main" id="{22C98770-F88B-6805-0781-1DFE4D27141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49650" y="4658743"/>
                <a:ext cx="639768" cy="639768"/>
              </a:xfrm>
              <a:prstGeom prst="rect">
                <a:avLst/>
              </a:prstGeom>
            </p:spPr>
          </p:pic>
          <p:pic>
            <p:nvPicPr>
              <p:cNvPr id="514" name="Graphic 513" descr="Man with solid fill">
                <a:extLst>
                  <a:ext uri="{FF2B5EF4-FFF2-40B4-BE49-F238E27FC236}">
                    <a16:creationId xmlns:a16="http://schemas.microsoft.com/office/drawing/2014/main" id="{9094F3C1-E8DC-812B-F6C2-6F64832AF9C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169534" y="4658743"/>
                <a:ext cx="639768" cy="639768"/>
              </a:xfrm>
              <a:prstGeom prst="rect">
                <a:avLst/>
              </a:prstGeom>
            </p:spPr>
          </p:pic>
          <p:pic>
            <p:nvPicPr>
              <p:cNvPr id="515" name="Graphic 514" descr="Man with solid fill">
                <a:extLst>
                  <a:ext uri="{FF2B5EF4-FFF2-40B4-BE49-F238E27FC236}">
                    <a16:creationId xmlns:a16="http://schemas.microsoft.com/office/drawing/2014/main" id="{A322B0D0-5BF4-E11D-4F5E-9E1863F43C8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29186" y="4658743"/>
                <a:ext cx="639768" cy="639768"/>
              </a:xfrm>
              <a:prstGeom prst="rect">
                <a:avLst/>
              </a:prstGeom>
            </p:spPr>
          </p:pic>
          <p:pic>
            <p:nvPicPr>
              <p:cNvPr id="516" name="Graphic 515" descr="Man with solid fill">
                <a:extLst>
                  <a:ext uri="{FF2B5EF4-FFF2-40B4-BE49-F238E27FC236}">
                    <a16:creationId xmlns:a16="http://schemas.microsoft.com/office/drawing/2014/main" id="{7C19A11D-1B29-E28E-E172-907DF848242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809302" y="4658743"/>
                <a:ext cx="639768" cy="639768"/>
              </a:xfrm>
              <a:prstGeom prst="rect">
                <a:avLst/>
              </a:prstGeom>
            </p:spPr>
          </p:pic>
          <p:pic>
            <p:nvPicPr>
              <p:cNvPr id="517" name="Graphic 516" descr="Man with solid fill">
                <a:extLst>
                  <a:ext uri="{FF2B5EF4-FFF2-40B4-BE49-F238E27FC236}">
                    <a16:creationId xmlns:a16="http://schemas.microsoft.com/office/drawing/2014/main" id="{B545293F-75E2-2370-D7BE-63FDE1E6D11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89418" y="4658743"/>
                <a:ext cx="639768" cy="639768"/>
              </a:xfrm>
              <a:prstGeom prst="rect">
                <a:avLst/>
              </a:prstGeom>
            </p:spPr>
          </p:pic>
          <p:pic>
            <p:nvPicPr>
              <p:cNvPr id="518" name="Graphic 517" descr="Man with solid fill">
                <a:extLst>
                  <a:ext uri="{FF2B5EF4-FFF2-40B4-BE49-F238E27FC236}">
                    <a16:creationId xmlns:a16="http://schemas.microsoft.com/office/drawing/2014/main" id="{88E89175-A62A-CB64-A293-708C015A0BA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449070" y="4658743"/>
                <a:ext cx="639768" cy="639768"/>
              </a:xfrm>
              <a:prstGeom prst="rect">
                <a:avLst/>
              </a:prstGeom>
            </p:spPr>
          </p:pic>
          <p:pic>
            <p:nvPicPr>
              <p:cNvPr id="519" name="Graphic 518" descr="Man with solid fill">
                <a:extLst>
                  <a:ext uri="{FF2B5EF4-FFF2-40B4-BE49-F238E27FC236}">
                    <a16:creationId xmlns:a16="http://schemas.microsoft.com/office/drawing/2014/main" id="{C9ED4097-7FDA-B5DB-EAA4-286A0C3C9B0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768954" y="4658743"/>
                <a:ext cx="639768" cy="639768"/>
              </a:xfrm>
              <a:prstGeom prst="rect">
                <a:avLst/>
              </a:prstGeom>
            </p:spPr>
          </p:pic>
          <p:pic>
            <p:nvPicPr>
              <p:cNvPr id="520" name="Graphic 519" descr="Man with solid fill">
                <a:extLst>
                  <a:ext uri="{FF2B5EF4-FFF2-40B4-BE49-F238E27FC236}">
                    <a16:creationId xmlns:a16="http://schemas.microsoft.com/office/drawing/2014/main" id="{D66E33E1-A0D0-E29C-19B4-72C081AE6E9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728606" y="4658743"/>
                <a:ext cx="639768" cy="639768"/>
              </a:xfrm>
              <a:prstGeom prst="rect">
                <a:avLst/>
              </a:prstGeom>
            </p:spPr>
          </p:pic>
          <p:pic>
            <p:nvPicPr>
              <p:cNvPr id="521" name="Graphic 520" descr="Man with solid fill">
                <a:extLst>
                  <a:ext uri="{FF2B5EF4-FFF2-40B4-BE49-F238E27FC236}">
                    <a16:creationId xmlns:a16="http://schemas.microsoft.com/office/drawing/2014/main" id="{AEE5AD50-94C0-14F9-8C95-AE60F21BC14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408722" y="4658743"/>
                <a:ext cx="639768" cy="639768"/>
              </a:xfrm>
              <a:prstGeom prst="rect">
                <a:avLst/>
              </a:prstGeom>
            </p:spPr>
          </p:pic>
          <p:pic>
            <p:nvPicPr>
              <p:cNvPr id="522" name="Graphic 521" descr="Man with solid fill">
                <a:extLst>
                  <a:ext uri="{FF2B5EF4-FFF2-40B4-BE49-F238E27FC236}">
                    <a16:creationId xmlns:a16="http://schemas.microsoft.com/office/drawing/2014/main" id="{FC7A2917-9E67-FF7E-206B-D331E8534DA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88838" y="4658743"/>
                <a:ext cx="639768" cy="639768"/>
              </a:xfrm>
              <a:prstGeom prst="rect">
                <a:avLst/>
              </a:prstGeom>
            </p:spPr>
          </p:pic>
          <p:pic>
            <p:nvPicPr>
              <p:cNvPr id="523" name="Graphic 522" descr="Man with solid fill">
                <a:extLst>
                  <a:ext uri="{FF2B5EF4-FFF2-40B4-BE49-F238E27FC236}">
                    <a16:creationId xmlns:a16="http://schemas.microsoft.com/office/drawing/2014/main" id="{BC401DE0-A2B9-B3B3-B552-2A736B0C674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48490" y="4658743"/>
                <a:ext cx="639768" cy="639768"/>
              </a:xfrm>
              <a:prstGeom prst="rect">
                <a:avLst/>
              </a:prstGeom>
            </p:spPr>
          </p:pic>
          <p:pic>
            <p:nvPicPr>
              <p:cNvPr id="524" name="Graphic 523" descr="Man with solid fill">
                <a:extLst>
                  <a:ext uri="{FF2B5EF4-FFF2-40B4-BE49-F238E27FC236}">
                    <a16:creationId xmlns:a16="http://schemas.microsoft.com/office/drawing/2014/main" id="{D9413131-ADD6-50C4-9A22-ABDF3560A5E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368374" y="4658743"/>
                <a:ext cx="639768" cy="639768"/>
              </a:xfrm>
              <a:prstGeom prst="rect">
                <a:avLst/>
              </a:prstGeom>
            </p:spPr>
          </p:pic>
          <p:pic>
            <p:nvPicPr>
              <p:cNvPr id="525" name="Graphic 524" descr="Man with solid fill">
                <a:extLst>
                  <a:ext uri="{FF2B5EF4-FFF2-40B4-BE49-F238E27FC236}">
                    <a16:creationId xmlns:a16="http://schemas.microsoft.com/office/drawing/2014/main" id="{99E82CCC-566E-0BDD-97FE-2A54DA972D3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28026" y="4658743"/>
                <a:ext cx="639768" cy="639768"/>
              </a:xfrm>
              <a:prstGeom prst="rect">
                <a:avLst/>
              </a:prstGeom>
            </p:spPr>
          </p:pic>
          <p:pic>
            <p:nvPicPr>
              <p:cNvPr id="526" name="Graphic 525" descr="Man with solid fill">
                <a:extLst>
                  <a:ext uri="{FF2B5EF4-FFF2-40B4-BE49-F238E27FC236}">
                    <a16:creationId xmlns:a16="http://schemas.microsoft.com/office/drawing/2014/main" id="{86464154-B2C2-3C25-8CC2-46B241098BC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008142" y="4658743"/>
                <a:ext cx="639768" cy="639768"/>
              </a:xfrm>
              <a:prstGeom prst="rect">
                <a:avLst/>
              </a:prstGeom>
            </p:spPr>
          </p:pic>
          <p:pic>
            <p:nvPicPr>
              <p:cNvPr id="527" name="Graphic 526" descr="Man with solid fill">
                <a:extLst>
                  <a:ext uri="{FF2B5EF4-FFF2-40B4-BE49-F238E27FC236}">
                    <a16:creationId xmlns:a16="http://schemas.microsoft.com/office/drawing/2014/main" id="{3A001E30-38EA-B312-271E-4E7EBBBE544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88258" y="4658743"/>
                <a:ext cx="639768" cy="639768"/>
              </a:xfrm>
              <a:prstGeom prst="rect">
                <a:avLst/>
              </a:prstGeom>
            </p:spPr>
          </p:pic>
          <p:pic>
            <p:nvPicPr>
              <p:cNvPr id="528" name="Graphic 527" descr="Man with solid fill">
                <a:extLst>
                  <a:ext uri="{FF2B5EF4-FFF2-40B4-BE49-F238E27FC236}">
                    <a16:creationId xmlns:a16="http://schemas.microsoft.com/office/drawing/2014/main" id="{884EC045-62EE-8967-178F-B7352289EF3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47910" y="4658743"/>
                <a:ext cx="639768" cy="639768"/>
              </a:xfrm>
              <a:prstGeom prst="rect">
                <a:avLst/>
              </a:prstGeom>
            </p:spPr>
          </p:pic>
          <p:pic>
            <p:nvPicPr>
              <p:cNvPr id="529" name="Graphic 528" descr="Man with solid fill">
                <a:extLst>
                  <a:ext uri="{FF2B5EF4-FFF2-40B4-BE49-F238E27FC236}">
                    <a16:creationId xmlns:a16="http://schemas.microsoft.com/office/drawing/2014/main" id="{B5C75FE8-CAEA-2F68-3187-B8F4147B0FC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967794" y="4658743"/>
                <a:ext cx="639768" cy="639768"/>
              </a:xfrm>
              <a:prstGeom prst="rect">
                <a:avLst/>
              </a:prstGeom>
            </p:spPr>
          </p:pic>
        </p:grpSp>
        <p:grpSp>
          <p:nvGrpSpPr>
            <p:cNvPr id="447" name="Group 446">
              <a:extLst>
                <a:ext uri="{FF2B5EF4-FFF2-40B4-BE49-F238E27FC236}">
                  <a16:creationId xmlns:a16="http://schemas.microsoft.com/office/drawing/2014/main" id="{FF40470A-559B-97CD-FA57-93436DC53913}"/>
                </a:ext>
              </a:extLst>
            </p:cNvPr>
            <p:cNvGrpSpPr/>
            <p:nvPr/>
          </p:nvGrpSpPr>
          <p:grpSpPr>
            <a:xfrm>
              <a:off x="2518745" y="3109116"/>
              <a:ext cx="6717564" cy="639768"/>
              <a:chOff x="4885748" y="3975466"/>
              <a:chExt cx="6717564" cy="639768"/>
            </a:xfrm>
          </p:grpSpPr>
          <p:pic>
            <p:nvPicPr>
              <p:cNvPr id="490" name="Graphic 489" descr="Man with solid fill">
                <a:extLst>
                  <a:ext uri="{FF2B5EF4-FFF2-40B4-BE49-F238E27FC236}">
                    <a16:creationId xmlns:a16="http://schemas.microsoft.com/office/drawing/2014/main" id="{CA88E304-38C0-609F-C2DE-5814A49694E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25516" y="3975466"/>
                <a:ext cx="639768" cy="639768"/>
              </a:xfrm>
              <a:prstGeom prst="rect">
                <a:avLst/>
              </a:prstGeom>
            </p:spPr>
          </p:pic>
          <p:pic>
            <p:nvPicPr>
              <p:cNvPr id="491" name="Graphic 490" descr="Man with solid fill">
                <a:extLst>
                  <a:ext uri="{FF2B5EF4-FFF2-40B4-BE49-F238E27FC236}">
                    <a16:creationId xmlns:a16="http://schemas.microsoft.com/office/drawing/2014/main" id="{CB3435C6-173C-3C85-69AB-6A161F2CD4C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205632" y="3975466"/>
                <a:ext cx="639768" cy="639768"/>
              </a:xfrm>
              <a:prstGeom prst="rect">
                <a:avLst/>
              </a:prstGeom>
            </p:spPr>
          </p:pic>
          <p:pic>
            <p:nvPicPr>
              <p:cNvPr id="492" name="Graphic 491" descr="Man with solid fill">
                <a:extLst>
                  <a:ext uri="{FF2B5EF4-FFF2-40B4-BE49-F238E27FC236}">
                    <a16:creationId xmlns:a16="http://schemas.microsoft.com/office/drawing/2014/main" id="{C400F52B-1F07-5BEE-6855-A7B0ADB1A3F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885748" y="3975466"/>
                <a:ext cx="639768" cy="639768"/>
              </a:xfrm>
              <a:prstGeom prst="rect">
                <a:avLst/>
              </a:prstGeom>
            </p:spPr>
          </p:pic>
          <p:pic>
            <p:nvPicPr>
              <p:cNvPr id="493" name="Graphic 492" descr="Man with solid fill">
                <a:extLst>
                  <a:ext uri="{FF2B5EF4-FFF2-40B4-BE49-F238E27FC236}">
                    <a16:creationId xmlns:a16="http://schemas.microsoft.com/office/drawing/2014/main" id="{278CCAD8-9BD3-3A1D-8E03-73E6D07ED00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45400" y="3975466"/>
                <a:ext cx="639768" cy="639768"/>
              </a:xfrm>
              <a:prstGeom prst="rect">
                <a:avLst/>
              </a:prstGeom>
            </p:spPr>
          </p:pic>
          <p:pic>
            <p:nvPicPr>
              <p:cNvPr id="494" name="Graphic 493" descr="Man with solid fill">
                <a:extLst>
                  <a:ext uri="{FF2B5EF4-FFF2-40B4-BE49-F238E27FC236}">
                    <a16:creationId xmlns:a16="http://schemas.microsoft.com/office/drawing/2014/main" id="{102CFD69-EDFC-0A2D-FF3F-52249DAE23E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165284" y="3975466"/>
                <a:ext cx="639768" cy="639768"/>
              </a:xfrm>
              <a:prstGeom prst="rect">
                <a:avLst/>
              </a:prstGeom>
            </p:spPr>
          </p:pic>
          <p:pic>
            <p:nvPicPr>
              <p:cNvPr id="495" name="Graphic 494" descr="Man with solid fill">
                <a:extLst>
                  <a:ext uri="{FF2B5EF4-FFF2-40B4-BE49-F238E27FC236}">
                    <a16:creationId xmlns:a16="http://schemas.microsoft.com/office/drawing/2014/main" id="{59F467C6-DECA-C7CC-2710-3BFF36CD25C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24936" y="3975466"/>
                <a:ext cx="639768" cy="639768"/>
              </a:xfrm>
              <a:prstGeom prst="rect">
                <a:avLst/>
              </a:prstGeom>
            </p:spPr>
          </p:pic>
          <p:pic>
            <p:nvPicPr>
              <p:cNvPr id="496" name="Graphic 495" descr="Man with solid fill">
                <a:extLst>
                  <a:ext uri="{FF2B5EF4-FFF2-40B4-BE49-F238E27FC236}">
                    <a16:creationId xmlns:a16="http://schemas.microsoft.com/office/drawing/2014/main" id="{3A9DF00D-A455-4F6C-C218-5E9076CFEDD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805052" y="3975466"/>
                <a:ext cx="639768" cy="639768"/>
              </a:xfrm>
              <a:prstGeom prst="rect">
                <a:avLst/>
              </a:prstGeom>
            </p:spPr>
          </p:pic>
          <p:pic>
            <p:nvPicPr>
              <p:cNvPr id="497" name="Graphic 496" descr="Man with solid fill">
                <a:extLst>
                  <a:ext uri="{FF2B5EF4-FFF2-40B4-BE49-F238E27FC236}">
                    <a16:creationId xmlns:a16="http://schemas.microsoft.com/office/drawing/2014/main" id="{36FBE7D9-C3FA-B4A2-58CA-54B7BE73DB4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85168" y="3975466"/>
                <a:ext cx="639768" cy="639768"/>
              </a:xfrm>
              <a:prstGeom prst="rect">
                <a:avLst/>
              </a:prstGeom>
            </p:spPr>
          </p:pic>
          <p:pic>
            <p:nvPicPr>
              <p:cNvPr id="498" name="Graphic 497" descr="Man with solid fill">
                <a:extLst>
                  <a:ext uri="{FF2B5EF4-FFF2-40B4-BE49-F238E27FC236}">
                    <a16:creationId xmlns:a16="http://schemas.microsoft.com/office/drawing/2014/main" id="{818CE90E-EA55-2A34-5C23-1DC699C7E03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444820" y="3975466"/>
                <a:ext cx="639768" cy="639768"/>
              </a:xfrm>
              <a:prstGeom prst="rect">
                <a:avLst/>
              </a:prstGeom>
            </p:spPr>
          </p:pic>
          <p:pic>
            <p:nvPicPr>
              <p:cNvPr id="499" name="Graphic 498" descr="Man with solid fill">
                <a:extLst>
                  <a:ext uri="{FF2B5EF4-FFF2-40B4-BE49-F238E27FC236}">
                    <a16:creationId xmlns:a16="http://schemas.microsoft.com/office/drawing/2014/main" id="{1C5A8008-6297-1D1F-D1D9-3C600926F8C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764704" y="3975466"/>
                <a:ext cx="639768" cy="639768"/>
              </a:xfrm>
              <a:prstGeom prst="rect">
                <a:avLst/>
              </a:prstGeom>
            </p:spPr>
          </p:pic>
          <p:pic>
            <p:nvPicPr>
              <p:cNvPr id="500" name="Graphic 499" descr="Man with solid fill">
                <a:extLst>
                  <a:ext uri="{FF2B5EF4-FFF2-40B4-BE49-F238E27FC236}">
                    <a16:creationId xmlns:a16="http://schemas.microsoft.com/office/drawing/2014/main" id="{822F5D3F-598D-F5CF-648D-9EE3966612A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724356" y="3975466"/>
                <a:ext cx="639768" cy="639768"/>
              </a:xfrm>
              <a:prstGeom prst="rect">
                <a:avLst/>
              </a:prstGeom>
            </p:spPr>
          </p:pic>
          <p:pic>
            <p:nvPicPr>
              <p:cNvPr id="501" name="Graphic 500" descr="Man with solid fill">
                <a:extLst>
                  <a:ext uri="{FF2B5EF4-FFF2-40B4-BE49-F238E27FC236}">
                    <a16:creationId xmlns:a16="http://schemas.microsoft.com/office/drawing/2014/main" id="{4A7029D1-FE14-FA55-52C3-B83511A63C9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404472" y="3975466"/>
                <a:ext cx="639768" cy="639768"/>
              </a:xfrm>
              <a:prstGeom prst="rect">
                <a:avLst/>
              </a:prstGeom>
            </p:spPr>
          </p:pic>
          <p:pic>
            <p:nvPicPr>
              <p:cNvPr id="502" name="Graphic 501" descr="Man with solid fill">
                <a:extLst>
                  <a:ext uri="{FF2B5EF4-FFF2-40B4-BE49-F238E27FC236}">
                    <a16:creationId xmlns:a16="http://schemas.microsoft.com/office/drawing/2014/main" id="{2B0F128A-9AE0-1774-298C-EA81D7884CA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84588" y="3975466"/>
                <a:ext cx="639768" cy="639768"/>
              </a:xfrm>
              <a:prstGeom prst="rect">
                <a:avLst/>
              </a:prstGeom>
            </p:spPr>
          </p:pic>
          <p:pic>
            <p:nvPicPr>
              <p:cNvPr id="503" name="Graphic 502" descr="Man with solid fill">
                <a:extLst>
                  <a:ext uri="{FF2B5EF4-FFF2-40B4-BE49-F238E27FC236}">
                    <a16:creationId xmlns:a16="http://schemas.microsoft.com/office/drawing/2014/main" id="{78658C9D-C918-2FB0-6CE8-93A621AF26B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44240" y="3975466"/>
                <a:ext cx="639768" cy="639768"/>
              </a:xfrm>
              <a:prstGeom prst="rect">
                <a:avLst/>
              </a:prstGeom>
            </p:spPr>
          </p:pic>
          <p:pic>
            <p:nvPicPr>
              <p:cNvPr id="504" name="Graphic 503" descr="Man with solid fill">
                <a:extLst>
                  <a:ext uri="{FF2B5EF4-FFF2-40B4-BE49-F238E27FC236}">
                    <a16:creationId xmlns:a16="http://schemas.microsoft.com/office/drawing/2014/main" id="{442306F2-B38C-A337-5127-66D43FFF9D0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364124" y="3975466"/>
                <a:ext cx="639768" cy="639768"/>
              </a:xfrm>
              <a:prstGeom prst="rect">
                <a:avLst/>
              </a:prstGeom>
            </p:spPr>
          </p:pic>
          <p:pic>
            <p:nvPicPr>
              <p:cNvPr id="505" name="Graphic 504" descr="Man with solid fill">
                <a:extLst>
                  <a:ext uri="{FF2B5EF4-FFF2-40B4-BE49-F238E27FC236}">
                    <a16:creationId xmlns:a16="http://schemas.microsoft.com/office/drawing/2014/main" id="{1A86ADF1-67FB-A877-A44E-F0E4178CAE0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23776" y="3975466"/>
                <a:ext cx="639768" cy="639768"/>
              </a:xfrm>
              <a:prstGeom prst="rect">
                <a:avLst/>
              </a:prstGeom>
            </p:spPr>
          </p:pic>
          <p:pic>
            <p:nvPicPr>
              <p:cNvPr id="506" name="Graphic 505" descr="Man with solid fill">
                <a:extLst>
                  <a:ext uri="{FF2B5EF4-FFF2-40B4-BE49-F238E27FC236}">
                    <a16:creationId xmlns:a16="http://schemas.microsoft.com/office/drawing/2014/main" id="{DEE0174A-8163-9E22-E164-8BF60602A28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003892" y="3975466"/>
                <a:ext cx="639768" cy="639768"/>
              </a:xfrm>
              <a:prstGeom prst="rect">
                <a:avLst/>
              </a:prstGeom>
            </p:spPr>
          </p:pic>
          <p:pic>
            <p:nvPicPr>
              <p:cNvPr id="507" name="Graphic 506" descr="Man with solid fill">
                <a:extLst>
                  <a:ext uri="{FF2B5EF4-FFF2-40B4-BE49-F238E27FC236}">
                    <a16:creationId xmlns:a16="http://schemas.microsoft.com/office/drawing/2014/main" id="{29949BB5-E31F-682D-488A-0EE4792DC8B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84008" y="3975466"/>
                <a:ext cx="639768" cy="639768"/>
              </a:xfrm>
              <a:prstGeom prst="rect">
                <a:avLst/>
              </a:prstGeom>
            </p:spPr>
          </p:pic>
          <p:pic>
            <p:nvPicPr>
              <p:cNvPr id="508" name="Graphic 507" descr="Man with solid fill">
                <a:extLst>
                  <a:ext uri="{FF2B5EF4-FFF2-40B4-BE49-F238E27FC236}">
                    <a16:creationId xmlns:a16="http://schemas.microsoft.com/office/drawing/2014/main" id="{D0939836-85C8-7167-B835-D99C735E0B1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43660" y="3975466"/>
                <a:ext cx="639768" cy="639768"/>
              </a:xfrm>
              <a:prstGeom prst="rect">
                <a:avLst/>
              </a:prstGeom>
            </p:spPr>
          </p:pic>
          <p:pic>
            <p:nvPicPr>
              <p:cNvPr id="509" name="Graphic 508" descr="Man with solid fill">
                <a:extLst>
                  <a:ext uri="{FF2B5EF4-FFF2-40B4-BE49-F238E27FC236}">
                    <a16:creationId xmlns:a16="http://schemas.microsoft.com/office/drawing/2014/main" id="{637F43F0-868C-CABF-747F-E4160B4A94C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963544" y="3975466"/>
                <a:ext cx="639768" cy="639768"/>
              </a:xfrm>
              <a:prstGeom prst="rect">
                <a:avLst/>
              </a:prstGeom>
            </p:spPr>
          </p:pic>
        </p:grpSp>
        <p:grpSp>
          <p:nvGrpSpPr>
            <p:cNvPr id="448" name="Group 447">
              <a:extLst>
                <a:ext uri="{FF2B5EF4-FFF2-40B4-BE49-F238E27FC236}">
                  <a16:creationId xmlns:a16="http://schemas.microsoft.com/office/drawing/2014/main" id="{66497B2D-242E-4D57-EE9B-1C1FC55A3952}"/>
                </a:ext>
              </a:extLst>
            </p:cNvPr>
            <p:cNvGrpSpPr/>
            <p:nvPr/>
          </p:nvGrpSpPr>
          <p:grpSpPr>
            <a:xfrm>
              <a:off x="2518745" y="2456408"/>
              <a:ext cx="6717564" cy="639768"/>
              <a:chOff x="2518745" y="2456408"/>
              <a:chExt cx="6717564" cy="639768"/>
            </a:xfrm>
          </p:grpSpPr>
          <p:pic>
            <p:nvPicPr>
              <p:cNvPr id="470" name="Graphic 469" descr="Man with solid fill">
                <a:extLst>
                  <a:ext uri="{FF2B5EF4-FFF2-40B4-BE49-F238E27FC236}">
                    <a16:creationId xmlns:a16="http://schemas.microsoft.com/office/drawing/2014/main" id="{0806BA29-9AD7-D338-EE33-7232494244F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158513" y="2456408"/>
                <a:ext cx="639768" cy="639768"/>
              </a:xfrm>
              <a:prstGeom prst="rect">
                <a:avLst/>
              </a:prstGeom>
            </p:spPr>
          </p:pic>
          <p:pic>
            <p:nvPicPr>
              <p:cNvPr id="471" name="Graphic 470" descr="Man with solid fill">
                <a:extLst>
                  <a:ext uri="{FF2B5EF4-FFF2-40B4-BE49-F238E27FC236}">
                    <a16:creationId xmlns:a16="http://schemas.microsoft.com/office/drawing/2014/main" id="{EABD8003-730C-03C5-ADB7-3FF8C350EA0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838629" y="2456408"/>
                <a:ext cx="639768" cy="639768"/>
              </a:xfrm>
              <a:prstGeom prst="rect">
                <a:avLst/>
              </a:prstGeom>
            </p:spPr>
          </p:pic>
          <p:pic>
            <p:nvPicPr>
              <p:cNvPr id="472" name="Graphic 471" descr="Man with solid fill">
                <a:extLst>
                  <a:ext uri="{FF2B5EF4-FFF2-40B4-BE49-F238E27FC236}">
                    <a16:creationId xmlns:a16="http://schemas.microsoft.com/office/drawing/2014/main" id="{6D1C2014-B534-D3CD-EEF2-0861FC5CDF7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518745" y="2456408"/>
                <a:ext cx="639768" cy="639768"/>
              </a:xfrm>
              <a:prstGeom prst="rect">
                <a:avLst/>
              </a:prstGeom>
            </p:spPr>
          </p:pic>
          <p:pic>
            <p:nvPicPr>
              <p:cNvPr id="473" name="Graphic 472" descr="Man with solid fill">
                <a:extLst>
                  <a:ext uri="{FF2B5EF4-FFF2-40B4-BE49-F238E27FC236}">
                    <a16:creationId xmlns:a16="http://schemas.microsoft.com/office/drawing/2014/main" id="{AEC29397-3347-D174-D7FC-92C9FF9C8DC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478397" y="2456408"/>
                <a:ext cx="639768" cy="639768"/>
              </a:xfrm>
              <a:prstGeom prst="rect">
                <a:avLst/>
              </a:prstGeom>
            </p:spPr>
          </p:pic>
          <p:pic>
            <p:nvPicPr>
              <p:cNvPr id="474" name="Graphic 473" descr="Man with solid fill">
                <a:extLst>
                  <a:ext uri="{FF2B5EF4-FFF2-40B4-BE49-F238E27FC236}">
                    <a16:creationId xmlns:a16="http://schemas.microsoft.com/office/drawing/2014/main" id="{61566B60-D7E2-ED29-5471-D5E73A67F2E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798281" y="2456408"/>
                <a:ext cx="639768" cy="639768"/>
              </a:xfrm>
              <a:prstGeom prst="rect">
                <a:avLst/>
              </a:prstGeom>
            </p:spPr>
          </p:pic>
          <p:pic>
            <p:nvPicPr>
              <p:cNvPr id="475" name="Graphic 474" descr="Man with solid fill">
                <a:extLst>
                  <a:ext uri="{FF2B5EF4-FFF2-40B4-BE49-F238E27FC236}">
                    <a16:creationId xmlns:a16="http://schemas.microsoft.com/office/drawing/2014/main" id="{B9F01A2E-71E0-08C0-E5A5-E314C988A24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757933" y="2456408"/>
                <a:ext cx="639768" cy="639768"/>
              </a:xfrm>
              <a:prstGeom prst="rect">
                <a:avLst/>
              </a:prstGeom>
            </p:spPr>
          </p:pic>
          <p:pic>
            <p:nvPicPr>
              <p:cNvPr id="476" name="Graphic 475" descr="Man with solid fill">
                <a:extLst>
                  <a:ext uri="{FF2B5EF4-FFF2-40B4-BE49-F238E27FC236}">
                    <a16:creationId xmlns:a16="http://schemas.microsoft.com/office/drawing/2014/main" id="{FE2E4BFB-1F42-A632-B528-BE3C1C779DF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438049" y="2456408"/>
                <a:ext cx="639768" cy="639768"/>
              </a:xfrm>
              <a:prstGeom prst="rect">
                <a:avLst/>
              </a:prstGeom>
            </p:spPr>
          </p:pic>
          <p:pic>
            <p:nvPicPr>
              <p:cNvPr id="477" name="Graphic 476" descr="Man with solid fill">
                <a:extLst>
                  <a:ext uri="{FF2B5EF4-FFF2-40B4-BE49-F238E27FC236}">
                    <a16:creationId xmlns:a16="http://schemas.microsoft.com/office/drawing/2014/main" id="{B9E77B50-7A6F-ED3D-86C0-409E822D769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118165" y="2456408"/>
                <a:ext cx="639768" cy="639768"/>
              </a:xfrm>
              <a:prstGeom prst="rect">
                <a:avLst/>
              </a:prstGeom>
            </p:spPr>
          </p:pic>
          <p:pic>
            <p:nvPicPr>
              <p:cNvPr id="478" name="Graphic 477" descr="Man with solid fill">
                <a:extLst>
                  <a:ext uri="{FF2B5EF4-FFF2-40B4-BE49-F238E27FC236}">
                    <a16:creationId xmlns:a16="http://schemas.microsoft.com/office/drawing/2014/main" id="{C6D38321-3E8E-3F08-EF37-F18F9DF8A74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077817" y="2456408"/>
                <a:ext cx="639768" cy="639768"/>
              </a:xfrm>
              <a:prstGeom prst="rect">
                <a:avLst/>
              </a:prstGeom>
            </p:spPr>
          </p:pic>
          <p:pic>
            <p:nvPicPr>
              <p:cNvPr id="479" name="Graphic 478" descr="Man with solid fill">
                <a:extLst>
                  <a:ext uri="{FF2B5EF4-FFF2-40B4-BE49-F238E27FC236}">
                    <a16:creationId xmlns:a16="http://schemas.microsoft.com/office/drawing/2014/main" id="{96D48454-9943-54B4-9842-C7E2D776146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97701" y="2456408"/>
                <a:ext cx="639768" cy="639768"/>
              </a:xfrm>
              <a:prstGeom prst="rect">
                <a:avLst/>
              </a:prstGeom>
            </p:spPr>
          </p:pic>
          <p:pic>
            <p:nvPicPr>
              <p:cNvPr id="480" name="Graphic 479" descr="Man with solid fill">
                <a:extLst>
                  <a:ext uri="{FF2B5EF4-FFF2-40B4-BE49-F238E27FC236}">
                    <a16:creationId xmlns:a16="http://schemas.microsoft.com/office/drawing/2014/main" id="{7CCB1DE8-B43D-5136-E029-6A5D48CA429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357353" y="2456408"/>
                <a:ext cx="639768" cy="639768"/>
              </a:xfrm>
              <a:prstGeom prst="rect">
                <a:avLst/>
              </a:prstGeom>
            </p:spPr>
          </p:pic>
          <p:pic>
            <p:nvPicPr>
              <p:cNvPr id="481" name="Graphic 480" descr="Man with solid fill">
                <a:extLst>
                  <a:ext uri="{FF2B5EF4-FFF2-40B4-BE49-F238E27FC236}">
                    <a16:creationId xmlns:a16="http://schemas.microsoft.com/office/drawing/2014/main" id="{7FFFF711-7C0A-26E0-1871-4F62536FE80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37469" y="2456408"/>
                <a:ext cx="639768" cy="639768"/>
              </a:xfrm>
              <a:prstGeom prst="rect">
                <a:avLst/>
              </a:prstGeom>
            </p:spPr>
          </p:pic>
          <p:pic>
            <p:nvPicPr>
              <p:cNvPr id="482" name="Graphic 481" descr="Man with solid fill">
                <a:extLst>
                  <a:ext uri="{FF2B5EF4-FFF2-40B4-BE49-F238E27FC236}">
                    <a16:creationId xmlns:a16="http://schemas.microsoft.com/office/drawing/2014/main" id="{8B5F31B1-16E0-823E-C921-AABCD24B02E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717585" y="2456408"/>
                <a:ext cx="639768" cy="639768"/>
              </a:xfrm>
              <a:prstGeom prst="rect">
                <a:avLst/>
              </a:prstGeom>
            </p:spPr>
          </p:pic>
          <p:pic>
            <p:nvPicPr>
              <p:cNvPr id="483" name="Graphic 482" descr="Man with solid fill">
                <a:extLst>
                  <a:ext uri="{FF2B5EF4-FFF2-40B4-BE49-F238E27FC236}">
                    <a16:creationId xmlns:a16="http://schemas.microsoft.com/office/drawing/2014/main" id="{42998AAB-BF32-8387-4055-28F72C4F052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677237" y="2456408"/>
                <a:ext cx="639768" cy="639768"/>
              </a:xfrm>
              <a:prstGeom prst="rect">
                <a:avLst/>
              </a:prstGeom>
            </p:spPr>
          </p:pic>
          <p:pic>
            <p:nvPicPr>
              <p:cNvPr id="484" name="Graphic 483" descr="Man with solid fill">
                <a:extLst>
                  <a:ext uri="{FF2B5EF4-FFF2-40B4-BE49-F238E27FC236}">
                    <a16:creationId xmlns:a16="http://schemas.microsoft.com/office/drawing/2014/main" id="{FF9D5B76-604C-8AC7-67B6-AE56286210F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997121" y="2456408"/>
                <a:ext cx="639768" cy="639768"/>
              </a:xfrm>
              <a:prstGeom prst="rect">
                <a:avLst/>
              </a:prstGeom>
            </p:spPr>
          </p:pic>
          <p:pic>
            <p:nvPicPr>
              <p:cNvPr id="485" name="Graphic 484" descr="Man with solid fill">
                <a:extLst>
                  <a:ext uri="{FF2B5EF4-FFF2-40B4-BE49-F238E27FC236}">
                    <a16:creationId xmlns:a16="http://schemas.microsoft.com/office/drawing/2014/main" id="{8712E9BF-B215-C052-3A58-901C47C05B9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956773" y="2456408"/>
                <a:ext cx="639768" cy="639768"/>
              </a:xfrm>
              <a:prstGeom prst="rect">
                <a:avLst/>
              </a:prstGeom>
            </p:spPr>
          </p:pic>
          <p:pic>
            <p:nvPicPr>
              <p:cNvPr id="486" name="Graphic 485" descr="Man with solid fill">
                <a:extLst>
                  <a:ext uri="{FF2B5EF4-FFF2-40B4-BE49-F238E27FC236}">
                    <a16:creationId xmlns:a16="http://schemas.microsoft.com/office/drawing/2014/main" id="{E621C87F-BCE1-C9A3-D723-5420E85000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36889" y="2456408"/>
                <a:ext cx="639768" cy="639768"/>
              </a:xfrm>
              <a:prstGeom prst="rect">
                <a:avLst/>
              </a:prstGeom>
            </p:spPr>
          </p:pic>
          <p:pic>
            <p:nvPicPr>
              <p:cNvPr id="487" name="Graphic 486" descr="Man with solid fill">
                <a:extLst>
                  <a:ext uri="{FF2B5EF4-FFF2-40B4-BE49-F238E27FC236}">
                    <a16:creationId xmlns:a16="http://schemas.microsoft.com/office/drawing/2014/main" id="{1A6B0912-0F40-1182-3AC1-085E9AD5BF4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317005" y="2456408"/>
                <a:ext cx="639768" cy="639768"/>
              </a:xfrm>
              <a:prstGeom prst="rect">
                <a:avLst/>
              </a:prstGeom>
            </p:spPr>
          </p:pic>
          <p:pic>
            <p:nvPicPr>
              <p:cNvPr id="488" name="Graphic 487" descr="Man with solid fill">
                <a:extLst>
                  <a:ext uri="{FF2B5EF4-FFF2-40B4-BE49-F238E27FC236}">
                    <a16:creationId xmlns:a16="http://schemas.microsoft.com/office/drawing/2014/main" id="{DF05F878-AA47-08B8-5CA3-4C59F8B88BF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276657" y="2456408"/>
                <a:ext cx="639768" cy="639768"/>
              </a:xfrm>
              <a:prstGeom prst="rect">
                <a:avLst/>
              </a:prstGeom>
            </p:spPr>
          </p:pic>
          <p:pic>
            <p:nvPicPr>
              <p:cNvPr id="489" name="Graphic 488" descr="Man with solid fill">
                <a:extLst>
                  <a:ext uri="{FF2B5EF4-FFF2-40B4-BE49-F238E27FC236}">
                    <a16:creationId xmlns:a16="http://schemas.microsoft.com/office/drawing/2014/main" id="{1EE62AD7-350A-11E4-51C3-398111F7898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596541" y="2456408"/>
                <a:ext cx="639768" cy="639768"/>
              </a:xfrm>
              <a:prstGeom prst="rect">
                <a:avLst/>
              </a:prstGeom>
            </p:spPr>
          </p:pic>
        </p:grpSp>
        <p:grpSp>
          <p:nvGrpSpPr>
            <p:cNvPr id="449" name="Group 448">
              <a:extLst>
                <a:ext uri="{FF2B5EF4-FFF2-40B4-BE49-F238E27FC236}">
                  <a16:creationId xmlns:a16="http://schemas.microsoft.com/office/drawing/2014/main" id="{A7CBF25F-4683-AE55-2C6B-CAFD0974DA73}"/>
                </a:ext>
              </a:extLst>
            </p:cNvPr>
            <p:cNvGrpSpPr/>
            <p:nvPr/>
          </p:nvGrpSpPr>
          <p:grpSpPr>
            <a:xfrm>
              <a:off x="2518745" y="1803699"/>
              <a:ext cx="6717564" cy="639768"/>
              <a:chOff x="4885748" y="2695930"/>
              <a:chExt cx="6717564" cy="639768"/>
            </a:xfrm>
          </p:grpSpPr>
          <p:pic>
            <p:nvPicPr>
              <p:cNvPr id="450" name="Graphic 449" descr="Man with solid fill">
                <a:extLst>
                  <a:ext uri="{FF2B5EF4-FFF2-40B4-BE49-F238E27FC236}">
                    <a16:creationId xmlns:a16="http://schemas.microsoft.com/office/drawing/2014/main" id="{D72FAD64-F3F9-CA28-99DF-A75BCA035D4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525516" y="2695930"/>
                <a:ext cx="639768" cy="639768"/>
              </a:xfrm>
              <a:prstGeom prst="rect">
                <a:avLst/>
              </a:prstGeom>
            </p:spPr>
          </p:pic>
          <p:pic>
            <p:nvPicPr>
              <p:cNvPr id="451" name="Graphic 450" descr="Man with solid fill">
                <a:extLst>
                  <a:ext uri="{FF2B5EF4-FFF2-40B4-BE49-F238E27FC236}">
                    <a16:creationId xmlns:a16="http://schemas.microsoft.com/office/drawing/2014/main" id="{87F28D55-3D80-5901-FAAE-F0D304B86C6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205632" y="2695930"/>
                <a:ext cx="639768" cy="639768"/>
              </a:xfrm>
              <a:prstGeom prst="rect">
                <a:avLst/>
              </a:prstGeom>
            </p:spPr>
          </p:pic>
          <p:pic>
            <p:nvPicPr>
              <p:cNvPr id="452" name="Graphic 451" descr="Man with solid fill">
                <a:extLst>
                  <a:ext uri="{FF2B5EF4-FFF2-40B4-BE49-F238E27FC236}">
                    <a16:creationId xmlns:a16="http://schemas.microsoft.com/office/drawing/2014/main" id="{A30FB750-16EB-13DA-A83F-E427F8C4920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885748" y="2695930"/>
                <a:ext cx="639768" cy="639768"/>
              </a:xfrm>
              <a:prstGeom prst="rect">
                <a:avLst/>
              </a:prstGeom>
            </p:spPr>
          </p:pic>
          <p:pic>
            <p:nvPicPr>
              <p:cNvPr id="453" name="Graphic 452" descr="Man with solid fill">
                <a:extLst>
                  <a:ext uri="{FF2B5EF4-FFF2-40B4-BE49-F238E27FC236}">
                    <a16:creationId xmlns:a16="http://schemas.microsoft.com/office/drawing/2014/main" id="{5714DCEB-A75D-2CE4-E7E3-60CA386927C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845400" y="2695930"/>
                <a:ext cx="639768" cy="639768"/>
              </a:xfrm>
              <a:prstGeom prst="rect">
                <a:avLst/>
              </a:prstGeom>
            </p:spPr>
          </p:pic>
          <p:pic>
            <p:nvPicPr>
              <p:cNvPr id="454" name="Graphic 453" descr="Man with solid fill">
                <a:extLst>
                  <a:ext uri="{FF2B5EF4-FFF2-40B4-BE49-F238E27FC236}">
                    <a16:creationId xmlns:a16="http://schemas.microsoft.com/office/drawing/2014/main" id="{EAC1E4DD-8684-1DC1-6958-00E99B95B79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165284" y="2695930"/>
                <a:ext cx="639768" cy="639768"/>
              </a:xfrm>
              <a:prstGeom prst="rect">
                <a:avLst/>
              </a:prstGeom>
            </p:spPr>
          </p:pic>
          <p:pic>
            <p:nvPicPr>
              <p:cNvPr id="455" name="Graphic 454" descr="Man with solid fill">
                <a:extLst>
                  <a:ext uri="{FF2B5EF4-FFF2-40B4-BE49-F238E27FC236}">
                    <a16:creationId xmlns:a16="http://schemas.microsoft.com/office/drawing/2014/main" id="{C57F86E4-8B0B-97E6-E167-ADF33253792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124936" y="2695930"/>
                <a:ext cx="639768" cy="639768"/>
              </a:xfrm>
              <a:prstGeom prst="rect">
                <a:avLst/>
              </a:prstGeom>
            </p:spPr>
          </p:pic>
          <p:pic>
            <p:nvPicPr>
              <p:cNvPr id="456" name="Graphic 455" descr="Man with solid fill">
                <a:extLst>
                  <a:ext uri="{FF2B5EF4-FFF2-40B4-BE49-F238E27FC236}">
                    <a16:creationId xmlns:a16="http://schemas.microsoft.com/office/drawing/2014/main" id="{7D37C144-8814-0FF9-1D91-8A99E6B9F94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805052" y="2695930"/>
                <a:ext cx="639768" cy="639768"/>
              </a:xfrm>
              <a:prstGeom prst="rect">
                <a:avLst/>
              </a:prstGeom>
            </p:spPr>
          </p:pic>
          <p:pic>
            <p:nvPicPr>
              <p:cNvPr id="457" name="Graphic 456" descr="Man with solid fill">
                <a:extLst>
                  <a:ext uri="{FF2B5EF4-FFF2-40B4-BE49-F238E27FC236}">
                    <a16:creationId xmlns:a16="http://schemas.microsoft.com/office/drawing/2014/main" id="{AFA59819-F341-370F-2528-D0D476CA195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485168" y="2695930"/>
                <a:ext cx="639768" cy="639768"/>
              </a:xfrm>
              <a:prstGeom prst="rect">
                <a:avLst/>
              </a:prstGeom>
            </p:spPr>
          </p:pic>
          <p:pic>
            <p:nvPicPr>
              <p:cNvPr id="458" name="Graphic 457" descr="Man with solid fill">
                <a:extLst>
                  <a:ext uri="{FF2B5EF4-FFF2-40B4-BE49-F238E27FC236}">
                    <a16:creationId xmlns:a16="http://schemas.microsoft.com/office/drawing/2014/main" id="{46C0471F-D0E0-4F02-4D8B-8BE95374D58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444820" y="2695930"/>
                <a:ext cx="639768" cy="639768"/>
              </a:xfrm>
              <a:prstGeom prst="rect">
                <a:avLst/>
              </a:prstGeom>
            </p:spPr>
          </p:pic>
          <p:pic>
            <p:nvPicPr>
              <p:cNvPr id="459" name="Graphic 458" descr="Man with solid fill">
                <a:extLst>
                  <a:ext uri="{FF2B5EF4-FFF2-40B4-BE49-F238E27FC236}">
                    <a16:creationId xmlns:a16="http://schemas.microsoft.com/office/drawing/2014/main" id="{7673F143-A5B0-5E30-578B-151C7693149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764704" y="2695930"/>
                <a:ext cx="639768" cy="639768"/>
              </a:xfrm>
              <a:prstGeom prst="rect">
                <a:avLst/>
              </a:prstGeom>
            </p:spPr>
          </p:pic>
          <p:pic>
            <p:nvPicPr>
              <p:cNvPr id="460" name="Graphic 459" descr="Man with solid fill">
                <a:extLst>
                  <a:ext uri="{FF2B5EF4-FFF2-40B4-BE49-F238E27FC236}">
                    <a16:creationId xmlns:a16="http://schemas.microsoft.com/office/drawing/2014/main" id="{A26B3AE6-5FB9-026E-68DC-FB5759350C5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724356" y="2695930"/>
                <a:ext cx="639768" cy="639768"/>
              </a:xfrm>
              <a:prstGeom prst="rect">
                <a:avLst/>
              </a:prstGeom>
            </p:spPr>
          </p:pic>
          <p:pic>
            <p:nvPicPr>
              <p:cNvPr id="461" name="Graphic 460" descr="Man with solid fill">
                <a:extLst>
                  <a:ext uri="{FF2B5EF4-FFF2-40B4-BE49-F238E27FC236}">
                    <a16:creationId xmlns:a16="http://schemas.microsoft.com/office/drawing/2014/main" id="{B64B5A8C-BF41-69A2-771D-060FB54928C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404472" y="2695930"/>
                <a:ext cx="639768" cy="639768"/>
              </a:xfrm>
              <a:prstGeom prst="rect">
                <a:avLst/>
              </a:prstGeom>
            </p:spPr>
          </p:pic>
          <p:pic>
            <p:nvPicPr>
              <p:cNvPr id="462" name="Graphic 461" descr="Man with solid fill">
                <a:extLst>
                  <a:ext uri="{FF2B5EF4-FFF2-40B4-BE49-F238E27FC236}">
                    <a16:creationId xmlns:a16="http://schemas.microsoft.com/office/drawing/2014/main" id="{B6E21F02-1537-DF00-5E12-7567FD60461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084588" y="2695930"/>
                <a:ext cx="639768" cy="639768"/>
              </a:xfrm>
              <a:prstGeom prst="rect">
                <a:avLst/>
              </a:prstGeom>
            </p:spPr>
          </p:pic>
          <p:pic>
            <p:nvPicPr>
              <p:cNvPr id="463" name="Graphic 462" descr="Man with solid fill">
                <a:extLst>
                  <a:ext uri="{FF2B5EF4-FFF2-40B4-BE49-F238E27FC236}">
                    <a16:creationId xmlns:a16="http://schemas.microsoft.com/office/drawing/2014/main" id="{610794E4-8B81-BE58-74A4-8AA2B1CEC1D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044240" y="2695930"/>
                <a:ext cx="639768" cy="639768"/>
              </a:xfrm>
              <a:prstGeom prst="rect">
                <a:avLst/>
              </a:prstGeom>
            </p:spPr>
          </p:pic>
          <p:pic>
            <p:nvPicPr>
              <p:cNvPr id="464" name="Graphic 463" descr="Man with solid fill">
                <a:extLst>
                  <a:ext uri="{FF2B5EF4-FFF2-40B4-BE49-F238E27FC236}">
                    <a16:creationId xmlns:a16="http://schemas.microsoft.com/office/drawing/2014/main" id="{519DA7A1-F6D4-50DE-BE2C-A94D5A9444B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364124" y="2695930"/>
                <a:ext cx="639768" cy="639768"/>
              </a:xfrm>
              <a:prstGeom prst="rect">
                <a:avLst/>
              </a:prstGeom>
            </p:spPr>
          </p:pic>
          <p:pic>
            <p:nvPicPr>
              <p:cNvPr id="465" name="Graphic 464" descr="Man with solid fill">
                <a:extLst>
                  <a:ext uri="{FF2B5EF4-FFF2-40B4-BE49-F238E27FC236}">
                    <a16:creationId xmlns:a16="http://schemas.microsoft.com/office/drawing/2014/main" id="{25387146-A4B5-1F5A-B489-DC839F52843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23776" y="2695930"/>
                <a:ext cx="639768" cy="639768"/>
              </a:xfrm>
              <a:prstGeom prst="rect">
                <a:avLst/>
              </a:prstGeom>
            </p:spPr>
          </p:pic>
          <p:pic>
            <p:nvPicPr>
              <p:cNvPr id="466" name="Graphic 465" descr="Man with solid fill">
                <a:extLst>
                  <a:ext uri="{FF2B5EF4-FFF2-40B4-BE49-F238E27FC236}">
                    <a16:creationId xmlns:a16="http://schemas.microsoft.com/office/drawing/2014/main" id="{7152EDBB-CA15-3DC4-61A4-037EDDB401E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003892" y="2695930"/>
                <a:ext cx="639768" cy="639768"/>
              </a:xfrm>
              <a:prstGeom prst="rect">
                <a:avLst/>
              </a:prstGeom>
            </p:spPr>
          </p:pic>
          <p:pic>
            <p:nvPicPr>
              <p:cNvPr id="467" name="Graphic 466" descr="Man with solid fill">
                <a:extLst>
                  <a:ext uri="{FF2B5EF4-FFF2-40B4-BE49-F238E27FC236}">
                    <a16:creationId xmlns:a16="http://schemas.microsoft.com/office/drawing/2014/main" id="{B741DC37-18E9-3097-47DA-55F13963DCD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684008" y="2695930"/>
                <a:ext cx="639768" cy="639768"/>
              </a:xfrm>
              <a:prstGeom prst="rect">
                <a:avLst/>
              </a:prstGeom>
            </p:spPr>
          </p:pic>
          <p:pic>
            <p:nvPicPr>
              <p:cNvPr id="468" name="Graphic 467" descr="Man with solid fill">
                <a:extLst>
                  <a:ext uri="{FF2B5EF4-FFF2-40B4-BE49-F238E27FC236}">
                    <a16:creationId xmlns:a16="http://schemas.microsoft.com/office/drawing/2014/main" id="{22A290AA-F285-A8A8-0337-A0540CA6D74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643660" y="2695930"/>
                <a:ext cx="639768" cy="639768"/>
              </a:xfrm>
              <a:prstGeom prst="rect">
                <a:avLst/>
              </a:prstGeom>
            </p:spPr>
          </p:pic>
          <p:pic>
            <p:nvPicPr>
              <p:cNvPr id="469" name="Graphic 468" descr="Man with solid fill">
                <a:extLst>
                  <a:ext uri="{FF2B5EF4-FFF2-40B4-BE49-F238E27FC236}">
                    <a16:creationId xmlns:a16="http://schemas.microsoft.com/office/drawing/2014/main" id="{308DC6E1-CF97-100D-54F7-AA14A512293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963544" y="2695930"/>
                <a:ext cx="639768" cy="639768"/>
              </a:xfrm>
              <a:prstGeom prst="rect">
                <a:avLst/>
              </a:prstGeom>
            </p:spPr>
          </p:pic>
        </p:grpSp>
      </p:grpSp>
      <p:grpSp>
        <p:nvGrpSpPr>
          <p:cNvPr id="2" name="Group 1">
            <a:extLst>
              <a:ext uri="{FF2B5EF4-FFF2-40B4-BE49-F238E27FC236}">
                <a16:creationId xmlns:a16="http://schemas.microsoft.com/office/drawing/2014/main" id="{87D92A44-37B5-3DE1-97D8-639442A8F028}"/>
              </a:ext>
            </a:extLst>
          </p:cNvPr>
          <p:cNvGrpSpPr>
            <a:grpSpLocks/>
          </p:cNvGrpSpPr>
          <p:nvPr/>
        </p:nvGrpSpPr>
        <p:grpSpPr>
          <a:xfrm>
            <a:off x="7978414" y="611974"/>
            <a:ext cx="3200400" cy="1371600"/>
            <a:chOff x="2518745" y="1803699"/>
            <a:chExt cx="6717564" cy="3250602"/>
          </a:xfrm>
        </p:grpSpPr>
        <p:grpSp>
          <p:nvGrpSpPr>
            <p:cNvPr id="5" name="Group 4">
              <a:extLst>
                <a:ext uri="{FF2B5EF4-FFF2-40B4-BE49-F238E27FC236}">
                  <a16:creationId xmlns:a16="http://schemas.microsoft.com/office/drawing/2014/main" id="{9B167324-A16B-422C-9452-C18474D74C41}"/>
                </a:ext>
              </a:extLst>
            </p:cNvPr>
            <p:cNvGrpSpPr/>
            <p:nvPr/>
          </p:nvGrpSpPr>
          <p:grpSpPr>
            <a:xfrm>
              <a:off x="2518745" y="4414533"/>
              <a:ext cx="6717564" cy="639768"/>
              <a:chOff x="2518745" y="4414533"/>
              <a:chExt cx="6717564" cy="639768"/>
            </a:xfrm>
          </p:grpSpPr>
          <p:pic>
            <p:nvPicPr>
              <p:cNvPr id="396" name="Graphic 395" descr="Man with solid fill">
                <a:extLst>
                  <a:ext uri="{FF2B5EF4-FFF2-40B4-BE49-F238E27FC236}">
                    <a16:creationId xmlns:a16="http://schemas.microsoft.com/office/drawing/2014/main" id="{84A6D10B-3ADA-C2E0-B3AB-150BAFDE78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158513" y="4414533"/>
                <a:ext cx="639768" cy="639768"/>
              </a:xfrm>
              <a:prstGeom prst="rect">
                <a:avLst/>
              </a:prstGeom>
            </p:spPr>
          </p:pic>
          <p:pic>
            <p:nvPicPr>
              <p:cNvPr id="397" name="Graphic 396" descr="Man with solid fill">
                <a:extLst>
                  <a:ext uri="{FF2B5EF4-FFF2-40B4-BE49-F238E27FC236}">
                    <a16:creationId xmlns:a16="http://schemas.microsoft.com/office/drawing/2014/main" id="{C1C73347-C6F5-90D1-7EE8-373186D156A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838629" y="4414533"/>
                <a:ext cx="639768" cy="639768"/>
              </a:xfrm>
              <a:prstGeom prst="rect">
                <a:avLst/>
              </a:prstGeom>
            </p:spPr>
          </p:pic>
          <p:pic>
            <p:nvPicPr>
              <p:cNvPr id="398" name="Graphic 397" descr="Man with solid fill">
                <a:extLst>
                  <a:ext uri="{FF2B5EF4-FFF2-40B4-BE49-F238E27FC236}">
                    <a16:creationId xmlns:a16="http://schemas.microsoft.com/office/drawing/2014/main" id="{A2FF226E-A5C4-D7A6-384E-5239F7F1792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518745" y="4414533"/>
                <a:ext cx="639768" cy="639768"/>
              </a:xfrm>
              <a:prstGeom prst="rect">
                <a:avLst/>
              </a:prstGeom>
            </p:spPr>
          </p:pic>
          <p:pic>
            <p:nvPicPr>
              <p:cNvPr id="399" name="Graphic 398" descr="Man with solid fill">
                <a:extLst>
                  <a:ext uri="{FF2B5EF4-FFF2-40B4-BE49-F238E27FC236}">
                    <a16:creationId xmlns:a16="http://schemas.microsoft.com/office/drawing/2014/main" id="{0EE2657E-BB9C-FE62-594C-470413DEBA7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478397" y="4414533"/>
                <a:ext cx="639768" cy="639768"/>
              </a:xfrm>
              <a:prstGeom prst="rect">
                <a:avLst/>
              </a:prstGeom>
            </p:spPr>
          </p:pic>
          <p:pic>
            <p:nvPicPr>
              <p:cNvPr id="400" name="Graphic 399" descr="Man with solid fill">
                <a:extLst>
                  <a:ext uri="{FF2B5EF4-FFF2-40B4-BE49-F238E27FC236}">
                    <a16:creationId xmlns:a16="http://schemas.microsoft.com/office/drawing/2014/main" id="{9FB3B201-62D1-0AC9-6B6D-14B88E0E021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798281" y="4414533"/>
                <a:ext cx="639768" cy="639768"/>
              </a:xfrm>
              <a:prstGeom prst="rect">
                <a:avLst/>
              </a:prstGeom>
            </p:spPr>
          </p:pic>
          <p:pic>
            <p:nvPicPr>
              <p:cNvPr id="401" name="Graphic 400" descr="Man with solid fill">
                <a:extLst>
                  <a:ext uri="{FF2B5EF4-FFF2-40B4-BE49-F238E27FC236}">
                    <a16:creationId xmlns:a16="http://schemas.microsoft.com/office/drawing/2014/main" id="{4FB042D9-4792-6B8C-315A-B8A0F331235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757933" y="4414533"/>
                <a:ext cx="639768" cy="639768"/>
              </a:xfrm>
              <a:prstGeom prst="rect">
                <a:avLst/>
              </a:prstGeom>
            </p:spPr>
          </p:pic>
          <p:pic>
            <p:nvPicPr>
              <p:cNvPr id="402" name="Graphic 401" descr="Man with solid fill">
                <a:extLst>
                  <a:ext uri="{FF2B5EF4-FFF2-40B4-BE49-F238E27FC236}">
                    <a16:creationId xmlns:a16="http://schemas.microsoft.com/office/drawing/2014/main" id="{ED518958-845E-1106-7A0A-3DE4B6C34D9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438049" y="4414533"/>
                <a:ext cx="639768" cy="639768"/>
              </a:xfrm>
              <a:prstGeom prst="rect">
                <a:avLst/>
              </a:prstGeom>
            </p:spPr>
          </p:pic>
          <p:pic>
            <p:nvPicPr>
              <p:cNvPr id="403" name="Graphic 402" descr="Man with solid fill">
                <a:extLst>
                  <a:ext uri="{FF2B5EF4-FFF2-40B4-BE49-F238E27FC236}">
                    <a16:creationId xmlns:a16="http://schemas.microsoft.com/office/drawing/2014/main" id="{997379AD-2CB9-E93C-3A9C-95DA01B65D5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118165" y="4414533"/>
                <a:ext cx="639768" cy="639768"/>
              </a:xfrm>
              <a:prstGeom prst="rect">
                <a:avLst/>
              </a:prstGeom>
            </p:spPr>
          </p:pic>
          <p:pic>
            <p:nvPicPr>
              <p:cNvPr id="404" name="Graphic 403" descr="Man with solid fill">
                <a:extLst>
                  <a:ext uri="{FF2B5EF4-FFF2-40B4-BE49-F238E27FC236}">
                    <a16:creationId xmlns:a16="http://schemas.microsoft.com/office/drawing/2014/main" id="{6C24D15B-7298-B216-A3E3-775953A41FC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077817" y="4414533"/>
                <a:ext cx="639768" cy="639768"/>
              </a:xfrm>
              <a:prstGeom prst="rect">
                <a:avLst/>
              </a:prstGeom>
            </p:spPr>
          </p:pic>
          <p:pic>
            <p:nvPicPr>
              <p:cNvPr id="405" name="Graphic 404" descr="Man with solid fill">
                <a:extLst>
                  <a:ext uri="{FF2B5EF4-FFF2-40B4-BE49-F238E27FC236}">
                    <a16:creationId xmlns:a16="http://schemas.microsoft.com/office/drawing/2014/main" id="{EC28B051-E481-592B-D684-1E16ABBF4FC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397701" y="4414533"/>
                <a:ext cx="639768" cy="639768"/>
              </a:xfrm>
              <a:prstGeom prst="rect">
                <a:avLst/>
              </a:prstGeom>
            </p:spPr>
          </p:pic>
          <p:pic>
            <p:nvPicPr>
              <p:cNvPr id="406" name="Graphic 405" descr="Man with solid fill">
                <a:extLst>
                  <a:ext uri="{FF2B5EF4-FFF2-40B4-BE49-F238E27FC236}">
                    <a16:creationId xmlns:a16="http://schemas.microsoft.com/office/drawing/2014/main" id="{32B77A18-BCDB-A471-0789-A2EAA830775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57353" y="4414533"/>
                <a:ext cx="639768" cy="639768"/>
              </a:xfrm>
              <a:prstGeom prst="rect">
                <a:avLst/>
              </a:prstGeom>
            </p:spPr>
          </p:pic>
          <p:pic>
            <p:nvPicPr>
              <p:cNvPr id="407" name="Graphic 406" descr="Man with solid fill">
                <a:extLst>
                  <a:ext uri="{FF2B5EF4-FFF2-40B4-BE49-F238E27FC236}">
                    <a16:creationId xmlns:a16="http://schemas.microsoft.com/office/drawing/2014/main" id="{DC01D41B-D1CA-8482-80F7-684C09F4322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037469" y="4414533"/>
                <a:ext cx="639768" cy="639768"/>
              </a:xfrm>
              <a:prstGeom prst="rect">
                <a:avLst/>
              </a:prstGeom>
            </p:spPr>
          </p:pic>
          <p:pic>
            <p:nvPicPr>
              <p:cNvPr id="408" name="Graphic 407" descr="Man with solid fill">
                <a:extLst>
                  <a:ext uri="{FF2B5EF4-FFF2-40B4-BE49-F238E27FC236}">
                    <a16:creationId xmlns:a16="http://schemas.microsoft.com/office/drawing/2014/main" id="{F578FAD5-F0D1-9A5C-3C16-C2EE96CC904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717585" y="4414533"/>
                <a:ext cx="639768" cy="639768"/>
              </a:xfrm>
              <a:prstGeom prst="rect">
                <a:avLst/>
              </a:prstGeom>
            </p:spPr>
          </p:pic>
          <p:pic>
            <p:nvPicPr>
              <p:cNvPr id="409" name="Graphic 408" descr="Man with solid fill">
                <a:extLst>
                  <a:ext uri="{FF2B5EF4-FFF2-40B4-BE49-F238E27FC236}">
                    <a16:creationId xmlns:a16="http://schemas.microsoft.com/office/drawing/2014/main" id="{134CE416-43E6-D14C-3416-470366C3584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677237" y="4414533"/>
                <a:ext cx="639768" cy="639768"/>
              </a:xfrm>
              <a:prstGeom prst="rect">
                <a:avLst/>
              </a:prstGeom>
            </p:spPr>
          </p:pic>
          <p:pic>
            <p:nvPicPr>
              <p:cNvPr id="410" name="Graphic 409" descr="Man with solid fill">
                <a:extLst>
                  <a:ext uri="{FF2B5EF4-FFF2-40B4-BE49-F238E27FC236}">
                    <a16:creationId xmlns:a16="http://schemas.microsoft.com/office/drawing/2014/main" id="{F8461191-ABF2-27E6-EE3A-F6250FE8F06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997121" y="4414533"/>
                <a:ext cx="639768" cy="639768"/>
              </a:xfrm>
              <a:prstGeom prst="rect">
                <a:avLst/>
              </a:prstGeom>
            </p:spPr>
          </p:pic>
          <p:pic>
            <p:nvPicPr>
              <p:cNvPr id="411" name="Graphic 410" descr="Man with solid fill">
                <a:extLst>
                  <a:ext uri="{FF2B5EF4-FFF2-40B4-BE49-F238E27FC236}">
                    <a16:creationId xmlns:a16="http://schemas.microsoft.com/office/drawing/2014/main" id="{53E5C63A-2C72-56CB-3AA7-28A5DDAB238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956773" y="4414533"/>
                <a:ext cx="639768" cy="639768"/>
              </a:xfrm>
              <a:prstGeom prst="rect">
                <a:avLst/>
              </a:prstGeom>
            </p:spPr>
          </p:pic>
          <p:pic>
            <p:nvPicPr>
              <p:cNvPr id="412" name="Graphic 411" descr="Man with solid fill">
                <a:extLst>
                  <a:ext uri="{FF2B5EF4-FFF2-40B4-BE49-F238E27FC236}">
                    <a16:creationId xmlns:a16="http://schemas.microsoft.com/office/drawing/2014/main" id="{7BF911AA-330B-FB0B-D6BF-82D480E0DCF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36889" y="4414533"/>
                <a:ext cx="639768" cy="639768"/>
              </a:xfrm>
              <a:prstGeom prst="rect">
                <a:avLst/>
              </a:prstGeom>
            </p:spPr>
          </p:pic>
          <p:pic>
            <p:nvPicPr>
              <p:cNvPr id="413" name="Graphic 412" descr="Man with solid fill">
                <a:extLst>
                  <a:ext uri="{FF2B5EF4-FFF2-40B4-BE49-F238E27FC236}">
                    <a16:creationId xmlns:a16="http://schemas.microsoft.com/office/drawing/2014/main" id="{7A2357F6-5419-5560-5E52-23D69E96BC1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317005" y="4414533"/>
                <a:ext cx="639768" cy="639768"/>
              </a:xfrm>
              <a:prstGeom prst="rect">
                <a:avLst/>
              </a:prstGeom>
            </p:spPr>
          </p:pic>
          <p:pic>
            <p:nvPicPr>
              <p:cNvPr id="414" name="Graphic 413" descr="Man with solid fill">
                <a:extLst>
                  <a:ext uri="{FF2B5EF4-FFF2-40B4-BE49-F238E27FC236}">
                    <a16:creationId xmlns:a16="http://schemas.microsoft.com/office/drawing/2014/main" id="{72AF9A8A-1BE1-7DD0-2DE9-9CC5DE046AB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276657" y="4414533"/>
                <a:ext cx="639768" cy="639768"/>
              </a:xfrm>
              <a:prstGeom prst="rect">
                <a:avLst/>
              </a:prstGeom>
            </p:spPr>
          </p:pic>
          <p:pic>
            <p:nvPicPr>
              <p:cNvPr id="415" name="Graphic 414" descr="Man with solid fill">
                <a:extLst>
                  <a:ext uri="{FF2B5EF4-FFF2-40B4-BE49-F238E27FC236}">
                    <a16:creationId xmlns:a16="http://schemas.microsoft.com/office/drawing/2014/main" id="{9B4C46CD-1DB6-7398-6DC7-621F8B38131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596541" y="4414533"/>
                <a:ext cx="639768" cy="639768"/>
              </a:xfrm>
              <a:prstGeom prst="rect">
                <a:avLst/>
              </a:prstGeom>
            </p:spPr>
          </p:pic>
        </p:grpSp>
        <p:grpSp>
          <p:nvGrpSpPr>
            <p:cNvPr id="6" name="Group 5">
              <a:extLst>
                <a:ext uri="{FF2B5EF4-FFF2-40B4-BE49-F238E27FC236}">
                  <a16:creationId xmlns:a16="http://schemas.microsoft.com/office/drawing/2014/main" id="{4ED52861-81AE-64A9-39DB-DF862D9E10B2}"/>
                </a:ext>
              </a:extLst>
            </p:cNvPr>
            <p:cNvGrpSpPr/>
            <p:nvPr/>
          </p:nvGrpSpPr>
          <p:grpSpPr>
            <a:xfrm>
              <a:off x="2518745" y="3761824"/>
              <a:ext cx="6717564" cy="639768"/>
              <a:chOff x="4889998" y="4658743"/>
              <a:chExt cx="6717564" cy="639768"/>
            </a:xfrm>
          </p:grpSpPr>
          <p:pic>
            <p:nvPicPr>
              <p:cNvPr id="568" name="Graphic 567" descr="Man with solid fill">
                <a:extLst>
                  <a:ext uri="{FF2B5EF4-FFF2-40B4-BE49-F238E27FC236}">
                    <a16:creationId xmlns:a16="http://schemas.microsoft.com/office/drawing/2014/main" id="{48AECBEC-DCA1-6ED4-6F3F-147B2CC7ECE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29766" y="4658743"/>
                <a:ext cx="639768" cy="639768"/>
              </a:xfrm>
              <a:prstGeom prst="rect">
                <a:avLst/>
              </a:prstGeom>
            </p:spPr>
          </p:pic>
          <p:pic>
            <p:nvPicPr>
              <p:cNvPr id="569" name="Graphic 568" descr="Man with solid fill">
                <a:extLst>
                  <a:ext uri="{FF2B5EF4-FFF2-40B4-BE49-F238E27FC236}">
                    <a16:creationId xmlns:a16="http://schemas.microsoft.com/office/drawing/2014/main" id="{DCC39DA6-1FF1-EB2D-653E-83F15BE43B8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209882" y="4658743"/>
                <a:ext cx="639768" cy="639768"/>
              </a:xfrm>
              <a:prstGeom prst="rect">
                <a:avLst/>
              </a:prstGeom>
            </p:spPr>
          </p:pic>
          <p:pic>
            <p:nvPicPr>
              <p:cNvPr id="570" name="Graphic 569" descr="Man with solid fill">
                <a:extLst>
                  <a:ext uri="{FF2B5EF4-FFF2-40B4-BE49-F238E27FC236}">
                    <a16:creationId xmlns:a16="http://schemas.microsoft.com/office/drawing/2014/main" id="{67DF00E1-4D1F-CE38-0155-B9B1CDF45B9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889998" y="4658743"/>
                <a:ext cx="639768" cy="639768"/>
              </a:xfrm>
              <a:prstGeom prst="rect">
                <a:avLst/>
              </a:prstGeom>
            </p:spPr>
          </p:pic>
          <p:pic>
            <p:nvPicPr>
              <p:cNvPr id="571" name="Graphic 570" descr="Man with solid fill">
                <a:extLst>
                  <a:ext uri="{FF2B5EF4-FFF2-40B4-BE49-F238E27FC236}">
                    <a16:creationId xmlns:a16="http://schemas.microsoft.com/office/drawing/2014/main" id="{097C010B-A51C-1268-CA5D-1ABE1A9C426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849650" y="4658743"/>
                <a:ext cx="639768" cy="639768"/>
              </a:xfrm>
              <a:prstGeom prst="rect">
                <a:avLst/>
              </a:prstGeom>
            </p:spPr>
          </p:pic>
          <p:pic>
            <p:nvPicPr>
              <p:cNvPr id="572" name="Graphic 571" descr="Man with solid fill">
                <a:extLst>
                  <a:ext uri="{FF2B5EF4-FFF2-40B4-BE49-F238E27FC236}">
                    <a16:creationId xmlns:a16="http://schemas.microsoft.com/office/drawing/2014/main" id="{3D65F80D-517A-DF24-B60F-3443B9AE871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169534" y="4658743"/>
                <a:ext cx="639768" cy="639768"/>
              </a:xfrm>
              <a:prstGeom prst="rect">
                <a:avLst/>
              </a:prstGeom>
            </p:spPr>
          </p:pic>
          <p:pic>
            <p:nvPicPr>
              <p:cNvPr id="573" name="Graphic 572" descr="Man with solid fill">
                <a:extLst>
                  <a:ext uri="{FF2B5EF4-FFF2-40B4-BE49-F238E27FC236}">
                    <a16:creationId xmlns:a16="http://schemas.microsoft.com/office/drawing/2014/main" id="{0AF6A5B4-43CE-A1FE-0F52-2DE351B2517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29186" y="4658743"/>
                <a:ext cx="639768" cy="639768"/>
              </a:xfrm>
              <a:prstGeom prst="rect">
                <a:avLst/>
              </a:prstGeom>
            </p:spPr>
          </p:pic>
          <p:pic>
            <p:nvPicPr>
              <p:cNvPr id="574" name="Graphic 573" descr="Man with solid fill">
                <a:extLst>
                  <a:ext uri="{FF2B5EF4-FFF2-40B4-BE49-F238E27FC236}">
                    <a16:creationId xmlns:a16="http://schemas.microsoft.com/office/drawing/2014/main" id="{F20DA0C0-B895-C882-B2CB-41555322D6D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809302" y="4658743"/>
                <a:ext cx="639768" cy="639768"/>
              </a:xfrm>
              <a:prstGeom prst="rect">
                <a:avLst/>
              </a:prstGeom>
            </p:spPr>
          </p:pic>
          <p:pic>
            <p:nvPicPr>
              <p:cNvPr id="575" name="Graphic 574" descr="Man with solid fill">
                <a:extLst>
                  <a:ext uri="{FF2B5EF4-FFF2-40B4-BE49-F238E27FC236}">
                    <a16:creationId xmlns:a16="http://schemas.microsoft.com/office/drawing/2014/main" id="{6FDAC533-01CC-2F31-01DF-1B70D2CAB97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89418" y="4658743"/>
                <a:ext cx="639768" cy="639768"/>
              </a:xfrm>
              <a:prstGeom prst="rect">
                <a:avLst/>
              </a:prstGeom>
            </p:spPr>
          </p:pic>
          <p:pic>
            <p:nvPicPr>
              <p:cNvPr id="384" name="Graphic 383" descr="Man with solid fill">
                <a:extLst>
                  <a:ext uri="{FF2B5EF4-FFF2-40B4-BE49-F238E27FC236}">
                    <a16:creationId xmlns:a16="http://schemas.microsoft.com/office/drawing/2014/main" id="{4BAB50AA-8462-3B5B-34A6-05DDAC2B537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449070" y="4658743"/>
                <a:ext cx="639768" cy="639768"/>
              </a:xfrm>
              <a:prstGeom prst="rect">
                <a:avLst/>
              </a:prstGeom>
            </p:spPr>
          </p:pic>
          <p:pic>
            <p:nvPicPr>
              <p:cNvPr id="385" name="Graphic 384" descr="Man with solid fill">
                <a:extLst>
                  <a:ext uri="{FF2B5EF4-FFF2-40B4-BE49-F238E27FC236}">
                    <a16:creationId xmlns:a16="http://schemas.microsoft.com/office/drawing/2014/main" id="{13B82C9B-7580-3472-9297-030C2256CD0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768954" y="4658743"/>
                <a:ext cx="639768" cy="639768"/>
              </a:xfrm>
              <a:prstGeom prst="rect">
                <a:avLst/>
              </a:prstGeom>
            </p:spPr>
          </p:pic>
          <p:pic>
            <p:nvPicPr>
              <p:cNvPr id="386" name="Graphic 385" descr="Man with solid fill">
                <a:extLst>
                  <a:ext uri="{FF2B5EF4-FFF2-40B4-BE49-F238E27FC236}">
                    <a16:creationId xmlns:a16="http://schemas.microsoft.com/office/drawing/2014/main" id="{8000664F-9643-2A58-1199-42EAF7E4E55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728606" y="4658743"/>
                <a:ext cx="639768" cy="639768"/>
              </a:xfrm>
              <a:prstGeom prst="rect">
                <a:avLst/>
              </a:prstGeom>
            </p:spPr>
          </p:pic>
          <p:pic>
            <p:nvPicPr>
              <p:cNvPr id="387" name="Graphic 386" descr="Man with solid fill">
                <a:extLst>
                  <a:ext uri="{FF2B5EF4-FFF2-40B4-BE49-F238E27FC236}">
                    <a16:creationId xmlns:a16="http://schemas.microsoft.com/office/drawing/2014/main" id="{D9819AED-7F66-445F-B5EB-96C960BC323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408722" y="4658743"/>
                <a:ext cx="639768" cy="639768"/>
              </a:xfrm>
              <a:prstGeom prst="rect">
                <a:avLst/>
              </a:prstGeom>
            </p:spPr>
          </p:pic>
          <p:pic>
            <p:nvPicPr>
              <p:cNvPr id="388" name="Graphic 387" descr="Man with solid fill">
                <a:extLst>
                  <a:ext uri="{FF2B5EF4-FFF2-40B4-BE49-F238E27FC236}">
                    <a16:creationId xmlns:a16="http://schemas.microsoft.com/office/drawing/2014/main" id="{8E965CBA-ED2E-1329-08BF-4F3F816AF8E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088838" y="4658743"/>
                <a:ext cx="639768" cy="639768"/>
              </a:xfrm>
              <a:prstGeom prst="rect">
                <a:avLst/>
              </a:prstGeom>
            </p:spPr>
          </p:pic>
          <p:pic>
            <p:nvPicPr>
              <p:cNvPr id="389" name="Graphic 388" descr="Man with solid fill">
                <a:extLst>
                  <a:ext uri="{FF2B5EF4-FFF2-40B4-BE49-F238E27FC236}">
                    <a16:creationId xmlns:a16="http://schemas.microsoft.com/office/drawing/2014/main" id="{3629B365-75F6-0A92-4005-0BDD8464378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048490" y="4658743"/>
                <a:ext cx="639768" cy="639768"/>
              </a:xfrm>
              <a:prstGeom prst="rect">
                <a:avLst/>
              </a:prstGeom>
            </p:spPr>
          </p:pic>
          <p:pic>
            <p:nvPicPr>
              <p:cNvPr id="390" name="Graphic 389" descr="Man with solid fill">
                <a:extLst>
                  <a:ext uri="{FF2B5EF4-FFF2-40B4-BE49-F238E27FC236}">
                    <a16:creationId xmlns:a16="http://schemas.microsoft.com/office/drawing/2014/main" id="{2AF6D777-60A3-28A4-1705-74B11BDAB07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368374" y="4658743"/>
                <a:ext cx="639768" cy="639768"/>
              </a:xfrm>
              <a:prstGeom prst="rect">
                <a:avLst/>
              </a:prstGeom>
            </p:spPr>
          </p:pic>
          <p:pic>
            <p:nvPicPr>
              <p:cNvPr id="391" name="Graphic 390" descr="Man with solid fill">
                <a:extLst>
                  <a:ext uri="{FF2B5EF4-FFF2-40B4-BE49-F238E27FC236}">
                    <a16:creationId xmlns:a16="http://schemas.microsoft.com/office/drawing/2014/main" id="{F5CD9D0E-C9E0-656C-527E-F331C125332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328026" y="4658743"/>
                <a:ext cx="639768" cy="639768"/>
              </a:xfrm>
              <a:prstGeom prst="rect">
                <a:avLst/>
              </a:prstGeom>
            </p:spPr>
          </p:pic>
          <p:pic>
            <p:nvPicPr>
              <p:cNvPr id="392" name="Graphic 391" descr="Man with solid fill">
                <a:extLst>
                  <a:ext uri="{FF2B5EF4-FFF2-40B4-BE49-F238E27FC236}">
                    <a16:creationId xmlns:a16="http://schemas.microsoft.com/office/drawing/2014/main" id="{59E635E2-75F9-7D6F-A605-96805DE83F3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008142" y="4658743"/>
                <a:ext cx="639768" cy="639768"/>
              </a:xfrm>
              <a:prstGeom prst="rect">
                <a:avLst/>
              </a:prstGeom>
            </p:spPr>
          </p:pic>
          <p:pic>
            <p:nvPicPr>
              <p:cNvPr id="393" name="Graphic 392" descr="Man with solid fill">
                <a:extLst>
                  <a:ext uri="{FF2B5EF4-FFF2-40B4-BE49-F238E27FC236}">
                    <a16:creationId xmlns:a16="http://schemas.microsoft.com/office/drawing/2014/main" id="{DC0475D1-0478-0DD7-4D58-4F756E614ED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688258" y="4658743"/>
                <a:ext cx="639768" cy="639768"/>
              </a:xfrm>
              <a:prstGeom prst="rect">
                <a:avLst/>
              </a:prstGeom>
            </p:spPr>
          </p:pic>
          <p:pic>
            <p:nvPicPr>
              <p:cNvPr id="394" name="Graphic 393" descr="Man with solid fill">
                <a:extLst>
                  <a:ext uri="{FF2B5EF4-FFF2-40B4-BE49-F238E27FC236}">
                    <a16:creationId xmlns:a16="http://schemas.microsoft.com/office/drawing/2014/main" id="{250D8BB8-B061-8A84-00A6-ACA38C4387B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647910" y="4658743"/>
                <a:ext cx="639768" cy="639768"/>
              </a:xfrm>
              <a:prstGeom prst="rect">
                <a:avLst/>
              </a:prstGeom>
            </p:spPr>
          </p:pic>
          <p:pic>
            <p:nvPicPr>
              <p:cNvPr id="395" name="Graphic 394" descr="Man with solid fill">
                <a:extLst>
                  <a:ext uri="{FF2B5EF4-FFF2-40B4-BE49-F238E27FC236}">
                    <a16:creationId xmlns:a16="http://schemas.microsoft.com/office/drawing/2014/main" id="{628D94B1-4F0C-019B-04DC-681BDEB5FE7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967794" y="4658743"/>
                <a:ext cx="639768" cy="639768"/>
              </a:xfrm>
              <a:prstGeom prst="rect">
                <a:avLst/>
              </a:prstGeom>
            </p:spPr>
          </p:pic>
        </p:grpSp>
        <p:grpSp>
          <p:nvGrpSpPr>
            <p:cNvPr id="7" name="Group 6">
              <a:extLst>
                <a:ext uri="{FF2B5EF4-FFF2-40B4-BE49-F238E27FC236}">
                  <a16:creationId xmlns:a16="http://schemas.microsoft.com/office/drawing/2014/main" id="{78D73E0C-A030-4109-D41A-0ED635D2A659}"/>
                </a:ext>
              </a:extLst>
            </p:cNvPr>
            <p:cNvGrpSpPr/>
            <p:nvPr/>
          </p:nvGrpSpPr>
          <p:grpSpPr>
            <a:xfrm>
              <a:off x="2518745" y="3109116"/>
              <a:ext cx="6717564" cy="639768"/>
              <a:chOff x="4885748" y="3975466"/>
              <a:chExt cx="6717564" cy="639768"/>
            </a:xfrm>
          </p:grpSpPr>
          <p:pic>
            <p:nvPicPr>
              <p:cNvPr id="62" name="Graphic 61" descr="Man with solid fill">
                <a:extLst>
                  <a:ext uri="{FF2B5EF4-FFF2-40B4-BE49-F238E27FC236}">
                    <a16:creationId xmlns:a16="http://schemas.microsoft.com/office/drawing/2014/main" id="{92B98773-B522-CF91-595B-23B7BC9B94D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25516" y="3975466"/>
                <a:ext cx="639768" cy="639768"/>
              </a:xfrm>
              <a:prstGeom prst="rect">
                <a:avLst/>
              </a:prstGeom>
            </p:spPr>
          </p:pic>
          <p:pic>
            <p:nvPicPr>
              <p:cNvPr id="63" name="Graphic 62" descr="Man with solid fill">
                <a:extLst>
                  <a:ext uri="{FF2B5EF4-FFF2-40B4-BE49-F238E27FC236}">
                    <a16:creationId xmlns:a16="http://schemas.microsoft.com/office/drawing/2014/main" id="{995C149F-D0CD-4AE1-B5E0-41C5243D71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205632" y="3975466"/>
                <a:ext cx="639768" cy="639768"/>
              </a:xfrm>
              <a:prstGeom prst="rect">
                <a:avLst/>
              </a:prstGeom>
            </p:spPr>
          </p:pic>
          <p:pic>
            <p:nvPicPr>
              <p:cNvPr id="550" name="Graphic 549" descr="Man with solid fill">
                <a:extLst>
                  <a:ext uri="{FF2B5EF4-FFF2-40B4-BE49-F238E27FC236}">
                    <a16:creationId xmlns:a16="http://schemas.microsoft.com/office/drawing/2014/main" id="{5040D38B-8F36-EC91-C017-9B1EC8AD946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885748" y="3975466"/>
                <a:ext cx="639768" cy="639768"/>
              </a:xfrm>
              <a:prstGeom prst="rect">
                <a:avLst/>
              </a:prstGeom>
            </p:spPr>
          </p:pic>
          <p:pic>
            <p:nvPicPr>
              <p:cNvPr id="551" name="Graphic 550" descr="Man with solid fill">
                <a:extLst>
                  <a:ext uri="{FF2B5EF4-FFF2-40B4-BE49-F238E27FC236}">
                    <a16:creationId xmlns:a16="http://schemas.microsoft.com/office/drawing/2014/main" id="{AED9AFD7-B31F-887E-0EE4-0E3AD0B0405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845400" y="3975466"/>
                <a:ext cx="639768" cy="639768"/>
              </a:xfrm>
              <a:prstGeom prst="rect">
                <a:avLst/>
              </a:prstGeom>
            </p:spPr>
          </p:pic>
          <p:pic>
            <p:nvPicPr>
              <p:cNvPr id="552" name="Graphic 551" descr="Man with solid fill">
                <a:extLst>
                  <a:ext uri="{FF2B5EF4-FFF2-40B4-BE49-F238E27FC236}">
                    <a16:creationId xmlns:a16="http://schemas.microsoft.com/office/drawing/2014/main" id="{1A4B78AB-2544-8621-B7E7-3B52DCC7A80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165284" y="3975466"/>
                <a:ext cx="639768" cy="639768"/>
              </a:xfrm>
              <a:prstGeom prst="rect">
                <a:avLst/>
              </a:prstGeom>
            </p:spPr>
          </p:pic>
          <p:pic>
            <p:nvPicPr>
              <p:cNvPr id="553" name="Graphic 552" descr="Man with solid fill">
                <a:extLst>
                  <a:ext uri="{FF2B5EF4-FFF2-40B4-BE49-F238E27FC236}">
                    <a16:creationId xmlns:a16="http://schemas.microsoft.com/office/drawing/2014/main" id="{826A4818-963D-100D-B420-AD215DAEA26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24936" y="3975466"/>
                <a:ext cx="639768" cy="639768"/>
              </a:xfrm>
              <a:prstGeom prst="rect">
                <a:avLst/>
              </a:prstGeom>
            </p:spPr>
          </p:pic>
          <p:pic>
            <p:nvPicPr>
              <p:cNvPr id="554" name="Graphic 553" descr="Man with solid fill">
                <a:extLst>
                  <a:ext uri="{FF2B5EF4-FFF2-40B4-BE49-F238E27FC236}">
                    <a16:creationId xmlns:a16="http://schemas.microsoft.com/office/drawing/2014/main" id="{690314EE-13D9-5715-F916-221EF44894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805052" y="3975466"/>
                <a:ext cx="639768" cy="639768"/>
              </a:xfrm>
              <a:prstGeom prst="rect">
                <a:avLst/>
              </a:prstGeom>
            </p:spPr>
          </p:pic>
          <p:pic>
            <p:nvPicPr>
              <p:cNvPr id="555" name="Graphic 554" descr="Man with solid fill">
                <a:extLst>
                  <a:ext uri="{FF2B5EF4-FFF2-40B4-BE49-F238E27FC236}">
                    <a16:creationId xmlns:a16="http://schemas.microsoft.com/office/drawing/2014/main" id="{B39876E6-D7DC-D474-8867-CB355755DB9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85168" y="3975466"/>
                <a:ext cx="639768" cy="639768"/>
              </a:xfrm>
              <a:prstGeom prst="rect">
                <a:avLst/>
              </a:prstGeom>
            </p:spPr>
          </p:pic>
          <p:pic>
            <p:nvPicPr>
              <p:cNvPr id="556" name="Graphic 555" descr="Man with solid fill">
                <a:extLst>
                  <a:ext uri="{FF2B5EF4-FFF2-40B4-BE49-F238E27FC236}">
                    <a16:creationId xmlns:a16="http://schemas.microsoft.com/office/drawing/2014/main" id="{E6869411-FE29-A781-A584-534BE49D210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444820" y="3975466"/>
                <a:ext cx="639768" cy="639768"/>
              </a:xfrm>
              <a:prstGeom prst="rect">
                <a:avLst/>
              </a:prstGeom>
            </p:spPr>
          </p:pic>
          <p:pic>
            <p:nvPicPr>
              <p:cNvPr id="557" name="Graphic 556" descr="Man with solid fill">
                <a:extLst>
                  <a:ext uri="{FF2B5EF4-FFF2-40B4-BE49-F238E27FC236}">
                    <a16:creationId xmlns:a16="http://schemas.microsoft.com/office/drawing/2014/main" id="{2922EDFE-F9D8-18A3-6809-75ACA2C9117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764704" y="3975466"/>
                <a:ext cx="639768" cy="639768"/>
              </a:xfrm>
              <a:prstGeom prst="rect">
                <a:avLst/>
              </a:prstGeom>
            </p:spPr>
          </p:pic>
          <p:pic>
            <p:nvPicPr>
              <p:cNvPr id="558" name="Graphic 557" descr="Man with solid fill">
                <a:extLst>
                  <a:ext uri="{FF2B5EF4-FFF2-40B4-BE49-F238E27FC236}">
                    <a16:creationId xmlns:a16="http://schemas.microsoft.com/office/drawing/2014/main" id="{AB5A4E22-A393-98C1-84D8-2B18B025DB9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724356" y="3975466"/>
                <a:ext cx="639768" cy="639768"/>
              </a:xfrm>
              <a:prstGeom prst="rect">
                <a:avLst/>
              </a:prstGeom>
            </p:spPr>
          </p:pic>
          <p:pic>
            <p:nvPicPr>
              <p:cNvPr id="559" name="Graphic 558" descr="Man with solid fill">
                <a:extLst>
                  <a:ext uri="{FF2B5EF4-FFF2-40B4-BE49-F238E27FC236}">
                    <a16:creationId xmlns:a16="http://schemas.microsoft.com/office/drawing/2014/main" id="{C921FE8A-F52B-9404-B1D1-6184CC906FD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404472" y="3975466"/>
                <a:ext cx="639768" cy="639768"/>
              </a:xfrm>
              <a:prstGeom prst="rect">
                <a:avLst/>
              </a:prstGeom>
            </p:spPr>
          </p:pic>
          <p:pic>
            <p:nvPicPr>
              <p:cNvPr id="560" name="Graphic 559" descr="Man with solid fill">
                <a:extLst>
                  <a:ext uri="{FF2B5EF4-FFF2-40B4-BE49-F238E27FC236}">
                    <a16:creationId xmlns:a16="http://schemas.microsoft.com/office/drawing/2014/main" id="{54AB2430-3145-A31E-29FD-D4374522A41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084588" y="3975466"/>
                <a:ext cx="639768" cy="639768"/>
              </a:xfrm>
              <a:prstGeom prst="rect">
                <a:avLst/>
              </a:prstGeom>
            </p:spPr>
          </p:pic>
          <p:pic>
            <p:nvPicPr>
              <p:cNvPr id="561" name="Graphic 560" descr="Man with solid fill">
                <a:extLst>
                  <a:ext uri="{FF2B5EF4-FFF2-40B4-BE49-F238E27FC236}">
                    <a16:creationId xmlns:a16="http://schemas.microsoft.com/office/drawing/2014/main" id="{21F68099-E5B4-AEA1-1A50-5BEAEEEDC55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044240" y="3975466"/>
                <a:ext cx="639768" cy="639768"/>
              </a:xfrm>
              <a:prstGeom prst="rect">
                <a:avLst/>
              </a:prstGeom>
            </p:spPr>
          </p:pic>
          <p:pic>
            <p:nvPicPr>
              <p:cNvPr id="562" name="Graphic 561" descr="Man with solid fill">
                <a:extLst>
                  <a:ext uri="{FF2B5EF4-FFF2-40B4-BE49-F238E27FC236}">
                    <a16:creationId xmlns:a16="http://schemas.microsoft.com/office/drawing/2014/main" id="{53178783-FB09-0393-D1C1-C1EE200FCA5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364124" y="3975466"/>
                <a:ext cx="639768" cy="639768"/>
              </a:xfrm>
              <a:prstGeom prst="rect">
                <a:avLst/>
              </a:prstGeom>
            </p:spPr>
          </p:pic>
          <p:pic>
            <p:nvPicPr>
              <p:cNvPr id="563" name="Graphic 562" descr="Man with solid fill">
                <a:extLst>
                  <a:ext uri="{FF2B5EF4-FFF2-40B4-BE49-F238E27FC236}">
                    <a16:creationId xmlns:a16="http://schemas.microsoft.com/office/drawing/2014/main" id="{434587D4-F20B-B257-87FB-6AE2D5B59AC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323776" y="3975466"/>
                <a:ext cx="639768" cy="639768"/>
              </a:xfrm>
              <a:prstGeom prst="rect">
                <a:avLst/>
              </a:prstGeom>
            </p:spPr>
          </p:pic>
          <p:pic>
            <p:nvPicPr>
              <p:cNvPr id="564" name="Graphic 563" descr="Man with solid fill">
                <a:extLst>
                  <a:ext uri="{FF2B5EF4-FFF2-40B4-BE49-F238E27FC236}">
                    <a16:creationId xmlns:a16="http://schemas.microsoft.com/office/drawing/2014/main" id="{C508E070-7045-D26F-1671-B8AF6E79783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003892" y="3975466"/>
                <a:ext cx="639768" cy="639768"/>
              </a:xfrm>
              <a:prstGeom prst="rect">
                <a:avLst/>
              </a:prstGeom>
            </p:spPr>
          </p:pic>
          <p:pic>
            <p:nvPicPr>
              <p:cNvPr id="565" name="Graphic 564" descr="Man with solid fill">
                <a:extLst>
                  <a:ext uri="{FF2B5EF4-FFF2-40B4-BE49-F238E27FC236}">
                    <a16:creationId xmlns:a16="http://schemas.microsoft.com/office/drawing/2014/main" id="{80404AD9-6A46-324F-BA7D-EFD3413189B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684008" y="3975466"/>
                <a:ext cx="639768" cy="639768"/>
              </a:xfrm>
              <a:prstGeom prst="rect">
                <a:avLst/>
              </a:prstGeom>
            </p:spPr>
          </p:pic>
          <p:pic>
            <p:nvPicPr>
              <p:cNvPr id="566" name="Graphic 565" descr="Man with solid fill">
                <a:extLst>
                  <a:ext uri="{FF2B5EF4-FFF2-40B4-BE49-F238E27FC236}">
                    <a16:creationId xmlns:a16="http://schemas.microsoft.com/office/drawing/2014/main" id="{C1A18A24-D36D-8DD6-F55C-F4603E138B1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643660" y="3975466"/>
                <a:ext cx="639768" cy="639768"/>
              </a:xfrm>
              <a:prstGeom prst="rect">
                <a:avLst/>
              </a:prstGeom>
            </p:spPr>
          </p:pic>
          <p:pic>
            <p:nvPicPr>
              <p:cNvPr id="567" name="Graphic 566" descr="Man with solid fill">
                <a:extLst>
                  <a:ext uri="{FF2B5EF4-FFF2-40B4-BE49-F238E27FC236}">
                    <a16:creationId xmlns:a16="http://schemas.microsoft.com/office/drawing/2014/main" id="{4AEA9758-C70F-BEAF-6601-4C51DE0EFF2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963544" y="3975466"/>
                <a:ext cx="639768" cy="639768"/>
              </a:xfrm>
              <a:prstGeom prst="rect">
                <a:avLst/>
              </a:prstGeom>
            </p:spPr>
          </p:pic>
        </p:grpSp>
        <p:grpSp>
          <p:nvGrpSpPr>
            <p:cNvPr id="8" name="Group 7">
              <a:extLst>
                <a:ext uri="{FF2B5EF4-FFF2-40B4-BE49-F238E27FC236}">
                  <a16:creationId xmlns:a16="http://schemas.microsoft.com/office/drawing/2014/main" id="{4609DDAF-2A5F-E067-BBF3-268FCA486D75}"/>
                </a:ext>
              </a:extLst>
            </p:cNvPr>
            <p:cNvGrpSpPr/>
            <p:nvPr/>
          </p:nvGrpSpPr>
          <p:grpSpPr>
            <a:xfrm>
              <a:off x="2518745" y="2456408"/>
              <a:ext cx="6717564" cy="639768"/>
              <a:chOff x="4885748" y="3335698"/>
              <a:chExt cx="6717564" cy="639768"/>
            </a:xfrm>
          </p:grpSpPr>
          <p:pic>
            <p:nvPicPr>
              <p:cNvPr id="42" name="Graphic 41" descr="Man with solid fill">
                <a:extLst>
                  <a:ext uri="{FF2B5EF4-FFF2-40B4-BE49-F238E27FC236}">
                    <a16:creationId xmlns:a16="http://schemas.microsoft.com/office/drawing/2014/main" id="{C77B6C09-B799-1E0E-72E4-8E79CDE848C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25516" y="3335698"/>
                <a:ext cx="639768" cy="639768"/>
              </a:xfrm>
              <a:prstGeom prst="rect">
                <a:avLst/>
              </a:prstGeom>
            </p:spPr>
          </p:pic>
          <p:pic>
            <p:nvPicPr>
              <p:cNvPr id="43" name="Graphic 42" descr="Man with solid fill">
                <a:extLst>
                  <a:ext uri="{FF2B5EF4-FFF2-40B4-BE49-F238E27FC236}">
                    <a16:creationId xmlns:a16="http://schemas.microsoft.com/office/drawing/2014/main" id="{43813A48-D524-ADC0-382E-778A5BEB74B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205632" y="3335698"/>
                <a:ext cx="639768" cy="639768"/>
              </a:xfrm>
              <a:prstGeom prst="rect">
                <a:avLst/>
              </a:prstGeom>
            </p:spPr>
          </p:pic>
          <p:pic>
            <p:nvPicPr>
              <p:cNvPr id="44" name="Graphic 43" descr="Man with solid fill">
                <a:extLst>
                  <a:ext uri="{FF2B5EF4-FFF2-40B4-BE49-F238E27FC236}">
                    <a16:creationId xmlns:a16="http://schemas.microsoft.com/office/drawing/2014/main" id="{FE00B361-7389-2708-4FF5-56508F7F75C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885748" y="3335698"/>
                <a:ext cx="639768" cy="639768"/>
              </a:xfrm>
              <a:prstGeom prst="rect">
                <a:avLst/>
              </a:prstGeom>
            </p:spPr>
          </p:pic>
          <p:pic>
            <p:nvPicPr>
              <p:cNvPr id="45" name="Graphic 44" descr="Man with solid fill">
                <a:extLst>
                  <a:ext uri="{FF2B5EF4-FFF2-40B4-BE49-F238E27FC236}">
                    <a16:creationId xmlns:a16="http://schemas.microsoft.com/office/drawing/2014/main" id="{F6DB7CEF-FDB1-DA76-3350-C786CE61AB1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845400" y="3335698"/>
                <a:ext cx="639768" cy="639768"/>
              </a:xfrm>
              <a:prstGeom prst="rect">
                <a:avLst/>
              </a:prstGeom>
            </p:spPr>
          </p:pic>
          <p:pic>
            <p:nvPicPr>
              <p:cNvPr id="46" name="Graphic 45" descr="Man with solid fill">
                <a:extLst>
                  <a:ext uri="{FF2B5EF4-FFF2-40B4-BE49-F238E27FC236}">
                    <a16:creationId xmlns:a16="http://schemas.microsoft.com/office/drawing/2014/main" id="{6E84C338-6C0D-1780-8935-562D633C436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165284" y="3335698"/>
                <a:ext cx="639768" cy="639768"/>
              </a:xfrm>
              <a:prstGeom prst="rect">
                <a:avLst/>
              </a:prstGeom>
            </p:spPr>
          </p:pic>
          <p:pic>
            <p:nvPicPr>
              <p:cNvPr id="47" name="Graphic 46" descr="Man with solid fill">
                <a:extLst>
                  <a:ext uri="{FF2B5EF4-FFF2-40B4-BE49-F238E27FC236}">
                    <a16:creationId xmlns:a16="http://schemas.microsoft.com/office/drawing/2014/main" id="{3205FAF8-35D8-DDA6-10A9-7EC9EB94A93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24936" y="3335698"/>
                <a:ext cx="639768" cy="639768"/>
              </a:xfrm>
              <a:prstGeom prst="rect">
                <a:avLst/>
              </a:prstGeom>
            </p:spPr>
          </p:pic>
          <p:pic>
            <p:nvPicPr>
              <p:cNvPr id="48" name="Graphic 47" descr="Man with solid fill">
                <a:extLst>
                  <a:ext uri="{FF2B5EF4-FFF2-40B4-BE49-F238E27FC236}">
                    <a16:creationId xmlns:a16="http://schemas.microsoft.com/office/drawing/2014/main" id="{9F467796-A0A7-22A4-4DCA-BEC4B3C2CB2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805052" y="3335698"/>
                <a:ext cx="639768" cy="639768"/>
              </a:xfrm>
              <a:prstGeom prst="rect">
                <a:avLst/>
              </a:prstGeom>
            </p:spPr>
          </p:pic>
          <p:pic>
            <p:nvPicPr>
              <p:cNvPr id="49" name="Graphic 48" descr="Man with solid fill">
                <a:extLst>
                  <a:ext uri="{FF2B5EF4-FFF2-40B4-BE49-F238E27FC236}">
                    <a16:creationId xmlns:a16="http://schemas.microsoft.com/office/drawing/2014/main" id="{8631B19C-75F1-D35D-8D20-85C66C95B2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85168" y="3335698"/>
                <a:ext cx="639768" cy="639768"/>
              </a:xfrm>
              <a:prstGeom prst="rect">
                <a:avLst/>
              </a:prstGeom>
            </p:spPr>
          </p:pic>
          <p:pic>
            <p:nvPicPr>
              <p:cNvPr id="50" name="Graphic 49" descr="Man with solid fill">
                <a:extLst>
                  <a:ext uri="{FF2B5EF4-FFF2-40B4-BE49-F238E27FC236}">
                    <a16:creationId xmlns:a16="http://schemas.microsoft.com/office/drawing/2014/main" id="{E76EFDB9-11E6-85DC-7C5D-70650B0B153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444820" y="3335698"/>
                <a:ext cx="639768" cy="639768"/>
              </a:xfrm>
              <a:prstGeom prst="rect">
                <a:avLst/>
              </a:prstGeom>
            </p:spPr>
          </p:pic>
          <p:pic>
            <p:nvPicPr>
              <p:cNvPr id="51" name="Graphic 50" descr="Man with solid fill">
                <a:extLst>
                  <a:ext uri="{FF2B5EF4-FFF2-40B4-BE49-F238E27FC236}">
                    <a16:creationId xmlns:a16="http://schemas.microsoft.com/office/drawing/2014/main" id="{26EF8839-9225-B5AE-9BE2-4EE382FF0C8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764704" y="3335698"/>
                <a:ext cx="639768" cy="639768"/>
              </a:xfrm>
              <a:prstGeom prst="rect">
                <a:avLst/>
              </a:prstGeom>
            </p:spPr>
          </p:pic>
          <p:pic>
            <p:nvPicPr>
              <p:cNvPr id="52" name="Graphic 51" descr="Man with solid fill">
                <a:extLst>
                  <a:ext uri="{FF2B5EF4-FFF2-40B4-BE49-F238E27FC236}">
                    <a16:creationId xmlns:a16="http://schemas.microsoft.com/office/drawing/2014/main" id="{3E78BB8C-3610-7987-7FC5-AA88B66F09C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724356" y="3335698"/>
                <a:ext cx="639768" cy="639768"/>
              </a:xfrm>
              <a:prstGeom prst="rect">
                <a:avLst/>
              </a:prstGeom>
            </p:spPr>
          </p:pic>
          <p:pic>
            <p:nvPicPr>
              <p:cNvPr id="53" name="Graphic 52" descr="Man with solid fill">
                <a:extLst>
                  <a:ext uri="{FF2B5EF4-FFF2-40B4-BE49-F238E27FC236}">
                    <a16:creationId xmlns:a16="http://schemas.microsoft.com/office/drawing/2014/main" id="{18C83027-86CC-6761-5F59-FF60DA99368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404472" y="3335698"/>
                <a:ext cx="639768" cy="639768"/>
              </a:xfrm>
              <a:prstGeom prst="rect">
                <a:avLst/>
              </a:prstGeom>
            </p:spPr>
          </p:pic>
          <p:pic>
            <p:nvPicPr>
              <p:cNvPr id="54" name="Graphic 53" descr="Man with solid fill">
                <a:extLst>
                  <a:ext uri="{FF2B5EF4-FFF2-40B4-BE49-F238E27FC236}">
                    <a16:creationId xmlns:a16="http://schemas.microsoft.com/office/drawing/2014/main" id="{68A29CA8-739B-0934-E1E2-5CAC5B1EAB5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084588" y="3335698"/>
                <a:ext cx="639768" cy="639768"/>
              </a:xfrm>
              <a:prstGeom prst="rect">
                <a:avLst/>
              </a:prstGeom>
            </p:spPr>
          </p:pic>
          <p:pic>
            <p:nvPicPr>
              <p:cNvPr id="55" name="Graphic 54" descr="Man with solid fill">
                <a:extLst>
                  <a:ext uri="{FF2B5EF4-FFF2-40B4-BE49-F238E27FC236}">
                    <a16:creationId xmlns:a16="http://schemas.microsoft.com/office/drawing/2014/main" id="{B7FA1710-E2BA-9546-1214-617D5DB3ABF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044240" y="3335698"/>
                <a:ext cx="639768" cy="639768"/>
              </a:xfrm>
              <a:prstGeom prst="rect">
                <a:avLst/>
              </a:prstGeom>
            </p:spPr>
          </p:pic>
          <p:pic>
            <p:nvPicPr>
              <p:cNvPr id="56" name="Graphic 55" descr="Man with solid fill">
                <a:extLst>
                  <a:ext uri="{FF2B5EF4-FFF2-40B4-BE49-F238E27FC236}">
                    <a16:creationId xmlns:a16="http://schemas.microsoft.com/office/drawing/2014/main" id="{A4740600-12B0-5EEB-FFCD-98B8FB313DC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364124" y="3335698"/>
                <a:ext cx="639768" cy="639768"/>
              </a:xfrm>
              <a:prstGeom prst="rect">
                <a:avLst/>
              </a:prstGeom>
            </p:spPr>
          </p:pic>
          <p:pic>
            <p:nvPicPr>
              <p:cNvPr id="57" name="Graphic 56" descr="Man with solid fill">
                <a:extLst>
                  <a:ext uri="{FF2B5EF4-FFF2-40B4-BE49-F238E27FC236}">
                    <a16:creationId xmlns:a16="http://schemas.microsoft.com/office/drawing/2014/main" id="{24D2E64C-9C4D-4707-2E33-AC017D85D9D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323776" y="3335698"/>
                <a:ext cx="639768" cy="639768"/>
              </a:xfrm>
              <a:prstGeom prst="rect">
                <a:avLst/>
              </a:prstGeom>
            </p:spPr>
          </p:pic>
          <p:pic>
            <p:nvPicPr>
              <p:cNvPr id="58" name="Graphic 57" descr="Man with solid fill">
                <a:extLst>
                  <a:ext uri="{FF2B5EF4-FFF2-40B4-BE49-F238E27FC236}">
                    <a16:creationId xmlns:a16="http://schemas.microsoft.com/office/drawing/2014/main" id="{C9F6DF09-915F-7F4F-AC2C-1EC57F33834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003892" y="3335698"/>
                <a:ext cx="639768" cy="639768"/>
              </a:xfrm>
              <a:prstGeom prst="rect">
                <a:avLst/>
              </a:prstGeom>
            </p:spPr>
          </p:pic>
          <p:pic>
            <p:nvPicPr>
              <p:cNvPr id="59" name="Graphic 58" descr="Man with solid fill">
                <a:extLst>
                  <a:ext uri="{FF2B5EF4-FFF2-40B4-BE49-F238E27FC236}">
                    <a16:creationId xmlns:a16="http://schemas.microsoft.com/office/drawing/2014/main" id="{6065FEC4-013E-80A4-0B01-A497D2CD981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684008" y="3335698"/>
                <a:ext cx="639768" cy="639768"/>
              </a:xfrm>
              <a:prstGeom prst="rect">
                <a:avLst/>
              </a:prstGeom>
            </p:spPr>
          </p:pic>
          <p:pic>
            <p:nvPicPr>
              <p:cNvPr id="60" name="Graphic 59" descr="Man with solid fill">
                <a:extLst>
                  <a:ext uri="{FF2B5EF4-FFF2-40B4-BE49-F238E27FC236}">
                    <a16:creationId xmlns:a16="http://schemas.microsoft.com/office/drawing/2014/main" id="{B9D8E337-8784-E625-2FBE-8EB49B002C1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643660" y="3335698"/>
                <a:ext cx="639768" cy="639768"/>
              </a:xfrm>
              <a:prstGeom prst="rect">
                <a:avLst/>
              </a:prstGeom>
            </p:spPr>
          </p:pic>
          <p:pic>
            <p:nvPicPr>
              <p:cNvPr id="61" name="Graphic 60" descr="Man with solid fill">
                <a:extLst>
                  <a:ext uri="{FF2B5EF4-FFF2-40B4-BE49-F238E27FC236}">
                    <a16:creationId xmlns:a16="http://schemas.microsoft.com/office/drawing/2014/main" id="{036C4813-9497-DC2D-6B9B-ACBC2F8C1F5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963544" y="3335698"/>
                <a:ext cx="639768" cy="639768"/>
              </a:xfrm>
              <a:prstGeom prst="rect">
                <a:avLst/>
              </a:prstGeom>
            </p:spPr>
          </p:pic>
        </p:grpSp>
        <p:grpSp>
          <p:nvGrpSpPr>
            <p:cNvPr id="9" name="Group 8">
              <a:extLst>
                <a:ext uri="{FF2B5EF4-FFF2-40B4-BE49-F238E27FC236}">
                  <a16:creationId xmlns:a16="http://schemas.microsoft.com/office/drawing/2014/main" id="{385EEAF8-EE74-D285-CE91-B34B9683DCE6}"/>
                </a:ext>
              </a:extLst>
            </p:cNvPr>
            <p:cNvGrpSpPr/>
            <p:nvPr/>
          </p:nvGrpSpPr>
          <p:grpSpPr>
            <a:xfrm>
              <a:off x="2518745" y="1803699"/>
              <a:ext cx="6717564" cy="639768"/>
              <a:chOff x="4885748" y="2695930"/>
              <a:chExt cx="6717564" cy="639768"/>
            </a:xfrm>
          </p:grpSpPr>
          <p:pic>
            <p:nvPicPr>
              <p:cNvPr id="13" name="Graphic 12" descr="Man with solid fill">
                <a:extLst>
                  <a:ext uri="{FF2B5EF4-FFF2-40B4-BE49-F238E27FC236}">
                    <a16:creationId xmlns:a16="http://schemas.microsoft.com/office/drawing/2014/main" id="{483A487D-0DCD-76F4-5927-CE7001FD3EA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25516" y="2695930"/>
                <a:ext cx="639768" cy="639768"/>
              </a:xfrm>
              <a:prstGeom prst="rect">
                <a:avLst/>
              </a:prstGeom>
            </p:spPr>
          </p:pic>
          <p:pic>
            <p:nvPicPr>
              <p:cNvPr id="14" name="Graphic 13" descr="Man with solid fill">
                <a:extLst>
                  <a:ext uri="{FF2B5EF4-FFF2-40B4-BE49-F238E27FC236}">
                    <a16:creationId xmlns:a16="http://schemas.microsoft.com/office/drawing/2014/main" id="{0A75C749-DDBD-A39B-C9F4-C95535FF72F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205632" y="2695930"/>
                <a:ext cx="639768" cy="639768"/>
              </a:xfrm>
              <a:prstGeom prst="rect">
                <a:avLst/>
              </a:prstGeom>
            </p:spPr>
          </p:pic>
          <p:pic>
            <p:nvPicPr>
              <p:cNvPr id="15" name="Graphic 14" descr="Man with solid fill">
                <a:extLst>
                  <a:ext uri="{FF2B5EF4-FFF2-40B4-BE49-F238E27FC236}">
                    <a16:creationId xmlns:a16="http://schemas.microsoft.com/office/drawing/2014/main" id="{0BCF1ED2-F1D6-8D18-251F-6333BF9BBE1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885748" y="2695930"/>
                <a:ext cx="639768" cy="639768"/>
              </a:xfrm>
              <a:prstGeom prst="rect">
                <a:avLst/>
              </a:prstGeom>
            </p:spPr>
          </p:pic>
          <p:pic>
            <p:nvPicPr>
              <p:cNvPr id="16" name="Graphic 15" descr="Man with solid fill">
                <a:extLst>
                  <a:ext uri="{FF2B5EF4-FFF2-40B4-BE49-F238E27FC236}">
                    <a16:creationId xmlns:a16="http://schemas.microsoft.com/office/drawing/2014/main" id="{5EA54B2F-37A9-5D0D-75CE-E5C991A01C7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845400" y="2695930"/>
                <a:ext cx="639768" cy="639768"/>
              </a:xfrm>
              <a:prstGeom prst="rect">
                <a:avLst/>
              </a:prstGeom>
            </p:spPr>
          </p:pic>
          <p:pic>
            <p:nvPicPr>
              <p:cNvPr id="17" name="Graphic 16" descr="Man with solid fill">
                <a:extLst>
                  <a:ext uri="{FF2B5EF4-FFF2-40B4-BE49-F238E27FC236}">
                    <a16:creationId xmlns:a16="http://schemas.microsoft.com/office/drawing/2014/main" id="{60B07482-AFE6-68D3-7F28-D06C31653B1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165284" y="2695930"/>
                <a:ext cx="639768" cy="639768"/>
              </a:xfrm>
              <a:prstGeom prst="rect">
                <a:avLst/>
              </a:prstGeom>
            </p:spPr>
          </p:pic>
          <p:pic>
            <p:nvPicPr>
              <p:cNvPr id="18" name="Graphic 17" descr="Man with solid fill">
                <a:extLst>
                  <a:ext uri="{FF2B5EF4-FFF2-40B4-BE49-F238E27FC236}">
                    <a16:creationId xmlns:a16="http://schemas.microsoft.com/office/drawing/2014/main" id="{A5AD546E-073D-869A-F140-AC9CDCA7E1D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24936" y="2695930"/>
                <a:ext cx="639768" cy="639768"/>
              </a:xfrm>
              <a:prstGeom prst="rect">
                <a:avLst/>
              </a:prstGeom>
            </p:spPr>
          </p:pic>
          <p:pic>
            <p:nvPicPr>
              <p:cNvPr id="28" name="Graphic 27" descr="Man with solid fill">
                <a:extLst>
                  <a:ext uri="{FF2B5EF4-FFF2-40B4-BE49-F238E27FC236}">
                    <a16:creationId xmlns:a16="http://schemas.microsoft.com/office/drawing/2014/main" id="{75AC1DB5-556D-672D-A0BA-FC603D89A31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805052" y="2695930"/>
                <a:ext cx="639768" cy="639768"/>
              </a:xfrm>
              <a:prstGeom prst="rect">
                <a:avLst/>
              </a:prstGeom>
            </p:spPr>
          </p:pic>
          <p:pic>
            <p:nvPicPr>
              <p:cNvPr id="29" name="Graphic 28" descr="Man with solid fill">
                <a:extLst>
                  <a:ext uri="{FF2B5EF4-FFF2-40B4-BE49-F238E27FC236}">
                    <a16:creationId xmlns:a16="http://schemas.microsoft.com/office/drawing/2014/main" id="{067CB46D-29AE-2F04-37E7-062AC7FB442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85168" y="2695930"/>
                <a:ext cx="639768" cy="639768"/>
              </a:xfrm>
              <a:prstGeom prst="rect">
                <a:avLst/>
              </a:prstGeom>
            </p:spPr>
          </p:pic>
          <p:pic>
            <p:nvPicPr>
              <p:cNvPr id="30" name="Graphic 29" descr="Man with solid fill">
                <a:extLst>
                  <a:ext uri="{FF2B5EF4-FFF2-40B4-BE49-F238E27FC236}">
                    <a16:creationId xmlns:a16="http://schemas.microsoft.com/office/drawing/2014/main" id="{BF7EBCCC-F678-01CA-0C60-4A91D101160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444820" y="2695930"/>
                <a:ext cx="639768" cy="639768"/>
              </a:xfrm>
              <a:prstGeom prst="rect">
                <a:avLst/>
              </a:prstGeom>
            </p:spPr>
          </p:pic>
          <p:pic>
            <p:nvPicPr>
              <p:cNvPr id="31" name="Graphic 30" descr="Man with solid fill">
                <a:extLst>
                  <a:ext uri="{FF2B5EF4-FFF2-40B4-BE49-F238E27FC236}">
                    <a16:creationId xmlns:a16="http://schemas.microsoft.com/office/drawing/2014/main" id="{4EAE6FB9-E2D8-7816-A424-3C7624DFC05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764704" y="2695930"/>
                <a:ext cx="639768" cy="639768"/>
              </a:xfrm>
              <a:prstGeom prst="rect">
                <a:avLst/>
              </a:prstGeom>
            </p:spPr>
          </p:pic>
          <p:pic>
            <p:nvPicPr>
              <p:cNvPr id="32" name="Graphic 31" descr="Man with solid fill">
                <a:extLst>
                  <a:ext uri="{FF2B5EF4-FFF2-40B4-BE49-F238E27FC236}">
                    <a16:creationId xmlns:a16="http://schemas.microsoft.com/office/drawing/2014/main" id="{D69CFB84-7CEA-476E-A2E4-CADA739DFD1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724356" y="2695930"/>
                <a:ext cx="639768" cy="639768"/>
              </a:xfrm>
              <a:prstGeom prst="rect">
                <a:avLst/>
              </a:prstGeom>
            </p:spPr>
          </p:pic>
          <p:pic>
            <p:nvPicPr>
              <p:cNvPr id="33" name="Graphic 32" descr="Man with solid fill">
                <a:extLst>
                  <a:ext uri="{FF2B5EF4-FFF2-40B4-BE49-F238E27FC236}">
                    <a16:creationId xmlns:a16="http://schemas.microsoft.com/office/drawing/2014/main" id="{1565E66B-18FC-BAAB-47C0-280832A1DEB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404472" y="2695930"/>
                <a:ext cx="639768" cy="639768"/>
              </a:xfrm>
              <a:prstGeom prst="rect">
                <a:avLst/>
              </a:prstGeom>
            </p:spPr>
          </p:pic>
          <p:pic>
            <p:nvPicPr>
              <p:cNvPr id="34" name="Graphic 33" descr="Man with solid fill">
                <a:extLst>
                  <a:ext uri="{FF2B5EF4-FFF2-40B4-BE49-F238E27FC236}">
                    <a16:creationId xmlns:a16="http://schemas.microsoft.com/office/drawing/2014/main" id="{0402156E-82ED-3F05-C903-B7FBB45A895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084588" y="2695930"/>
                <a:ext cx="639768" cy="639768"/>
              </a:xfrm>
              <a:prstGeom prst="rect">
                <a:avLst/>
              </a:prstGeom>
            </p:spPr>
          </p:pic>
          <p:pic>
            <p:nvPicPr>
              <p:cNvPr id="35" name="Graphic 34" descr="Man with solid fill">
                <a:extLst>
                  <a:ext uri="{FF2B5EF4-FFF2-40B4-BE49-F238E27FC236}">
                    <a16:creationId xmlns:a16="http://schemas.microsoft.com/office/drawing/2014/main" id="{7DE446BC-645B-6794-D253-A3405C93500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044240" y="2695930"/>
                <a:ext cx="639768" cy="639768"/>
              </a:xfrm>
              <a:prstGeom prst="rect">
                <a:avLst/>
              </a:prstGeom>
            </p:spPr>
          </p:pic>
          <p:pic>
            <p:nvPicPr>
              <p:cNvPr id="36" name="Graphic 35" descr="Man with solid fill">
                <a:extLst>
                  <a:ext uri="{FF2B5EF4-FFF2-40B4-BE49-F238E27FC236}">
                    <a16:creationId xmlns:a16="http://schemas.microsoft.com/office/drawing/2014/main" id="{19DDA1C2-7D40-4C64-DE1A-8086F0BFF6D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364124" y="2695930"/>
                <a:ext cx="639768" cy="639768"/>
              </a:xfrm>
              <a:prstGeom prst="rect">
                <a:avLst/>
              </a:prstGeom>
            </p:spPr>
          </p:pic>
          <p:pic>
            <p:nvPicPr>
              <p:cNvPr id="37" name="Graphic 36" descr="Man with solid fill">
                <a:extLst>
                  <a:ext uri="{FF2B5EF4-FFF2-40B4-BE49-F238E27FC236}">
                    <a16:creationId xmlns:a16="http://schemas.microsoft.com/office/drawing/2014/main" id="{2C8F6C96-54D3-86DC-2326-320A37639CC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323776" y="2695930"/>
                <a:ext cx="639768" cy="639768"/>
              </a:xfrm>
              <a:prstGeom prst="rect">
                <a:avLst/>
              </a:prstGeom>
            </p:spPr>
          </p:pic>
          <p:pic>
            <p:nvPicPr>
              <p:cNvPr id="38" name="Graphic 37" descr="Man with solid fill">
                <a:extLst>
                  <a:ext uri="{FF2B5EF4-FFF2-40B4-BE49-F238E27FC236}">
                    <a16:creationId xmlns:a16="http://schemas.microsoft.com/office/drawing/2014/main" id="{486118AE-04AE-EE84-1F9D-F4DA45DE687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003892" y="2695930"/>
                <a:ext cx="639768" cy="639768"/>
              </a:xfrm>
              <a:prstGeom prst="rect">
                <a:avLst/>
              </a:prstGeom>
            </p:spPr>
          </p:pic>
          <p:pic>
            <p:nvPicPr>
              <p:cNvPr id="39" name="Graphic 38" descr="Man with solid fill">
                <a:extLst>
                  <a:ext uri="{FF2B5EF4-FFF2-40B4-BE49-F238E27FC236}">
                    <a16:creationId xmlns:a16="http://schemas.microsoft.com/office/drawing/2014/main" id="{B228DC2B-4516-A8E7-B585-0C779AF2A95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684008" y="2695930"/>
                <a:ext cx="639768" cy="639768"/>
              </a:xfrm>
              <a:prstGeom prst="rect">
                <a:avLst/>
              </a:prstGeom>
            </p:spPr>
          </p:pic>
          <p:pic>
            <p:nvPicPr>
              <p:cNvPr id="40" name="Graphic 39" descr="Man with solid fill">
                <a:extLst>
                  <a:ext uri="{FF2B5EF4-FFF2-40B4-BE49-F238E27FC236}">
                    <a16:creationId xmlns:a16="http://schemas.microsoft.com/office/drawing/2014/main" id="{D92F7427-C37B-3A46-5A1E-F6401C1CD8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643660" y="2695930"/>
                <a:ext cx="639768" cy="639768"/>
              </a:xfrm>
              <a:prstGeom prst="rect">
                <a:avLst/>
              </a:prstGeom>
            </p:spPr>
          </p:pic>
          <p:pic>
            <p:nvPicPr>
              <p:cNvPr id="41" name="Graphic 40" descr="Man with solid fill">
                <a:extLst>
                  <a:ext uri="{FF2B5EF4-FFF2-40B4-BE49-F238E27FC236}">
                    <a16:creationId xmlns:a16="http://schemas.microsoft.com/office/drawing/2014/main" id="{7DE42D0A-618F-C157-FC3B-4E239E11DA1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963544" y="2695930"/>
                <a:ext cx="639768" cy="639768"/>
              </a:xfrm>
              <a:prstGeom prst="rect">
                <a:avLst/>
              </a:prstGeom>
            </p:spPr>
          </p:pic>
        </p:grpSp>
      </p:grpSp>
      <p:grpSp>
        <p:nvGrpSpPr>
          <p:cNvPr id="419" name="Group 418">
            <a:extLst>
              <a:ext uri="{FF2B5EF4-FFF2-40B4-BE49-F238E27FC236}">
                <a16:creationId xmlns:a16="http://schemas.microsoft.com/office/drawing/2014/main" id="{A1A56688-4D2D-F9BD-2B12-8E7A050E616C}"/>
              </a:ext>
            </a:extLst>
          </p:cNvPr>
          <p:cNvGrpSpPr>
            <a:grpSpLocks noChangeAspect="1"/>
          </p:cNvGrpSpPr>
          <p:nvPr/>
        </p:nvGrpSpPr>
        <p:grpSpPr>
          <a:xfrm>
            <a:off x="7978414" y="2622880"/>
            <a:ext cx="3200400" cy="1371600"/>
            <a:chOff x="2518745" y="1803699"/>
            <a:chExt cx="6717564" cy="3250602"/>
          </a:xfrm>
        </p:grpSpPr>
        <p:grpSp>
          <p:nvGrpSpPr>
            <p:cNvPr id="420" name="Group 419">
              <a:extLst>
                <a:ext uri="{FF2B5EF4-FFF2-40B4-BE49-F238E27FC236}">
                  <a16:creationId xmlns:a16="http://schemas.microsoft.com/office/drawing/2014/main" id="{5FFDE36C-BB44-5905-5961-40ECC15EF912}"/>
                </a:ext>
              </a:extLst>
            </p:cNvPr>
            <p:cNvGrpSpPr/>
            <p:nvPr/>
          </p:nvGrpSpPr>
          <p:grpSpPr>
            <a:xfrm>
              <a:off x="2518745" y="4414533"/>
              <a:ext cx="6717564" cy="639768"/>
              <a:chOff x="4885748" y="5342020"/>
              <a:chExt cx="6717564" cy="639768"/>
            </a:xfrm>
            <a:solidFill>
              <a:schemeClr val="bg1">
                <a:lumMod val="85000"/>
              </a:schemeClr>
            </a:solidFill>
          </p:grpSpPr>
          <p:pic>
            <p:nvPicPr>
              <p:cNvPr id="637" name="Graphic 636" descr="Man with solid fill">
                <a:extLst>
                  <a:ext uri="{FF2B5EF4-FFF2-40B4-BE49-F238E27FC236}">
                    <a16:creationId xmlns:a16="http://schemas.microsoft.com/office/drawing/2014/main" id="{8A6E7AB5-A969-6906-CDE3-1D779925CAC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25516" y="5342020"/>
                <a:ext cx="639768" cy="639768"/>
              </a:xfrm>
              <a:prstGeom prst="rect">
                <a:avLst/>
              </a:prstGeom>
            </p:spPr>
          </p:pic>
          <p:pic>
            <p:nvPicPr>
              <p:cNvPr id="638" name="Graphic 637" descr="Man with solid fill">
                <a:extLst>
                  <a:ext uri="{FF2B5EF4-FFF2-40B4-BE49-F238E27FC236}">
                    <a16:creationId xmlns:a16="http://schemas.microsoft.com/office/drawing/2014/main" id="{D164FE07-8771-3CE0-E301-D70F7914665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205632" y="5342020"/>
                <a:ext cx="639768" cy="639768"/>
              </a:xfrm>
              <a:prstGeom prst="rect">
                <a:avLst/>
              </a:prstGeom>
            </p:spPr>
          </p:pic>
          <p:pic>
            <p:nvPicPr>
              <p:cNvPr id="639" name="Graphic 638" descr="Man with solid fill">
                <a:extLst>
                  <a:ext uri="{FF2B5EF4-FFF2-40B4-BE49-F238E27FC236}">
                    <a16:creationId xmlns:a16="http://schemas.microsoft.com/office/drawing/2014/main" id="{4A747AB6-059C-D9F2-664E-8382E2B5820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885748" y="5342020"/>
                <a:ext cx="639768" cy="639768"/>
              </a:xfrm>
              <a:prstGeom prst="rect">
                <a:avLst/>
              </a:prstGeom>
            </p:spPr>
          </p:pic>
          <p:pic>
            <p:nvPicPr>
              <p:cNvPr id="640" name="Graphic 639" descr="Man with solid fill">
                <a:extLst>
                  <a:ext uri="{FF2B5EF4-FFF2-40B4-BE49-F238E27FC236}">
                    <a16:creationId xmlns:a16="http://schemas.microsoft.com/office/drawing/2014/main" id="{A09B77AD-77C5-AFCD-9AE9-B6784966D07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45400" y="5342020"/>
                <a:ext cx="639768" cy="639768"/>
              </a:xfrm>
              <a:prstGeom prst="rect">
                <a:avLst/>
              </a:prstGeom>
            </p:spPr>
          </p:pic>
          <p:pic>
            <p:nvPicPr>
              <p:cNvPr id="641" name="Graphic 640" descr="Man with solid fill">
                <a:extLst>
                  <a:ext uri="{FF2B5EF4-FFF2-40B4-BE49-F238E27FC236}">
                    <a16:creationId xmlns:a16="http://schemas.microsoft.com/office/drawing/2014/main" id="{D8362484-5A54-D431-0FE2-C8EC0234AF9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165284" y="5342020"/>
                <a:ext cx="639768" cy="639768"/>
              </a:xfrm>
              <a:prstGeom prst="rect">
                <a:avLst/>
              </a:prstGeom>
            </p:spPr>
          </p:pic>
          <p:pic>
            <p:nvPicPr>
              <p:cNvPr id="642" name="Graphic 641" descr="Man with solid fill">
                <a:extLst>
                  <a:ext uri="{FF2B5EF4-FFF2-40B4-BE49-F238E27FC236}">
                    <a16:creationId xmlns:a16="http://schemas.microsoft.com/office/drawing/2014/main" id="{393F3941-BF83-D1C8-F804-7BF5FDA9733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24936" y="5342020"/>
                <a:ext cx="639768" cy="639768"/>
              </a:xfrm>
              <a:prstGeom prst="rect">
                <a:avLst/>
              </a:prstGeom>
            </p:spPr>
          </p:pic>
          <p:pic>
            <p:nvPicPr>
              <p:cNvPr id="643" name="Graphic 642" descr="Man with solid fill">
                <a:extLst>
                  <a:ext uri="{FF2B5EF4-FFF2-40B4-BE49-F238E27FC236}">
                    <a16:creationId xmlns:a16="http://schemas.microsoft.com/office/drawing/2014/main" id="{AF8EF446-2B61-734B-53A2-EE691829506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805052" y="5342020"/>
                <a:ext cx="639768" cy="639768"/>
              </a:xfrm>
              <a:prstGeom prst="rect">
                <a:avLst/>
              </a:prstGeom>
            </p:spPr>
          </p:pic>
          <p:pic>
            <p:nvPicPr>
              <p:cNvPr id="644" name="Graphic 643" descr="Man with solid fill">
                <a:extLst>
                  <a:ext uri="{FF2B5EF4-FFF2-40B4-BE49-F238E27FC236}">
                    <a16:creationId xmlns:a16="http://schemas.microsoft.com/office/drawing/2014/main" id="{AB0DEFE0-6647-1A55-A432-B689FED6310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85168" y="5342020"/>
                <a:ext cx="639768" cy="639768"/>
              </a:xfrm>
              <a:prstGeom prst="rect">
                <a:avLst/>
              </a:prstGeom>
            </p:spPr>
          </p:pic>
          <p:pic>
            <p:nvPicPr>
              <p:cNvPr id="645" name="Graphic 644" descr="Man with solid fill">
                <a:extLst>
                  <a:ext uri="{FF2B5EF4-FFF2-40B4-BE49-F238E27FC236}">
                    <a16:creationId xmlns:a16="http://schemas.microsoft.com/office/drawing/2014/main" id="{B6F7C6C2-9183-5550-9962-7FDF35EC8CE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444820" y="5342020"/>
                <a:ext cx="639768" cy="639768"/>
              </a:xfrm>
              <a:prstGeom prst="rect">
                <a:avLst/>
              </a:prstGeom>
            </p:spPr>
          </p:pic>
          <p:pic>
            <p:nvPicPr>
              <p:cNvPr id="646" name="Graphic 645" descr="Man with solid fill">
                <a:extLst>
                  <a:ext uri="{FF2B5EF4-FFF2-40B4-BE49-F238E27FC236}">
                    <a16:creationId xmlns:a16="http://schemas.microsoft.com/office/drawing/2014/main" id="{536A312E-F259-3926-2672-3404C4E4425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764704" y="5342020"/>
                <a:ext cx="639768" cy="639768"/>
              </a:xfrm>
              <a:prstGeom prst="rect">
                <a:avLst/>
              </a:prstGeom>
            </p:spPr>
          </p:pic>
          <p:pic>
            <p:nvPicPr>
              <p:cNvPr id="647" name="Graphic 646" descr="Man with solid fill">
                <a:extLst>
                  <a:ext uri="{FF2B5EF4-FFF2-40B4-BE49-F238E27FC236}">
                    <a16:creationId xmlns:a16="http://schemas.microsoft.com/office/drawing/2014/main" id="{07D99BB3-159B-5CE7-F307-0827CA70AA6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724356" y="5342020"/>
                <a:ext cx="639768" cy="639768"/>
              </a:xfrm>
              <a:prstGeom prst="rect">
                <a:avLst/>
              </a:prstGeom>
            </p:spPr>
          </p:pic>
          <p:pic>
            <p:nvPicPr>
              <p:cNvPr id="648" name="Graphic 647" descr="Man with solid fill">
                <a:extLst>
                  <a:ext uri="{FF2B5EF4-FFF2-40B4-BE49-F238E27FC236}">
                    <a16:creationId xmlns:a16="http://schemas.microsoft.com/office/drawing/2014/main" id="{3BE8EB41-0ECF-75CC-469F-9AF020F0FDF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404472" y="5342020"/>
                <a:ext cx="639768" cy="639768"/>
              </a:xfrm>
              <a:prstGeom prst="rect">
                <a:avLst/>
              </a:prstGeom>
            </p:spPr>
          </p:pic>
          <p:pic>
            <p:nvPicPr>
              <p:cNvPr id="649" name="Graphic 648" descr="Man with solid fill">
                <a:extLst>
                  <a:ext uri="{FF2B5EF4-FFF2-40B4-BE49-F238E27FC236}">
                    <a16:creationId xmlns:a16="http://schemas.microsoft.com/office/drawing/2014/main" id="{66511806-52C5-845C-CF8F-710266C0179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84588" y="5342020"/>
                <a:ext cx="639768" cy="639768"/>
              </a:xfrm>
              <a:prstGeom prst="rect">
                <a:avLst/>
              </a:prstGeom>
            </p:spPr>
          </p:pic>
          <p:pic>
            <p:nvPicPr>
              <p:cNvPr id="650" name="Graphic 649" descr="Man with solid fill">
                <a:extLst>
                  <a:ext uri="{FF2B5EF4-FFF2-40B4-BE49-F238E27FC236}">
                    <a16:creationId xmlns:a16="http://schemas.microsoft.com/office/drawing/2014/main" id="{ADE5844D-2B74-D13B-521F-9EAE33BF2D9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44240" y="5342020"/>
                <a:ext cx="639768" cy="639768"/>
              </a:xfrm>
              <a:prstGeom prst="rect">
                <a:avLst/>
              </a:prstGeom>
            </p:spPr>
          </p:pic>
          <p:pic>
            <p:nvPicPr>
              <p:cNvPr id="651" name="Graphic 650" descr="Man with solid fill">
                <a:extLst>
                  <a:ext uri="{FF2B5EF4-FFF2-40B4-BE49-F238E27FC236}">
                    <a16:creationId xmlns:a16="http://schemas.microsoft.com/office/drawing/2014/main" id="{6F68C9C8-1A08-2306-6CE5-08FF2D589EC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364124" y="5342020"/>
                <a:ext cx="639768" cy="639768"/>
              </a:xfrm>
              <a:prstGeom prst="rect">
                <a:avLst/>
              </a:prstGeom>
            </p:spPr>
          </p:pic>
          <p:pic>
            <p:nvPicPr>
              <p:cNvPr id="652" name="Graphic 651" descr="Man with solid fill">
                <a:extLst>
                  <a:ext uri="{FF2B5EF4-FFF2-40B4-BE49-F238E27FC236}">
                    <a16:creationId xmlns:a16="http://schemas.microsoft.com/office/drawing/2014/main" id="{E78A2443-B078-3D4A-ED71-CCE0D6BB46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23776" y="5342020"/>
                <a:ext cx="639768" cy="639768"/>
              </a:xfrm>
              <a:prstGeom prst="rect">
                <a:avLst/>
              </a:prstGeom>
            </p:spPr>
          </p:pic>
          <p:pic>
            <p:nvPicPr>
              <p:cNvPr id="653" name="Graphic 652" descr="Man with solid fill">
                <a:extLst>
                  <a:ext uri="{FF2B5EF4-FFF2-40B4-BE49-F238E27FC236}">
                    <a16:creationId xmlns:a16="http://schemas.microsoft.com/office/drawing/2014/main" id="{81BC287C-D129-4C42-A945-98A2DC20DD5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003892" y="5342020"/>
                <a:ext cx="639768" cy="639768"/>
              </a:xfrm>
              <a:prstGeom prst="rect">
                <a:avLst/>
              </a:prstGeom>
            </p:spPr>
          </p:pic>
          <p:pic>
            <p:nvPicPr>
              <p:cNvPr id="654" name="Graphic 653" descr="Man with solid fill">
                <a:extLst>
                  <a:ext uri="{FF2B5EF4-FFF2-40B4-BE49-F238E27FC236}">
                    <a16:creationId xmlns:a16="http://schemas.microsoft.com/office/drawing/2014/main" id="{19A59419-2F78-F3A0-CF79-6069C39A05A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84008" y="5342020"/>
                <a:ext cx="639768" cy="639768"/>
              </a:xfrm>
              <a:prstGeom prst="rect">
                <a:avLst/>
              </a:prstGeom>
            </p:spPr>
          </p:pic>
          <p:pic>
            <p:nvPicPr>
              <p:cNvPr id="655" name="Graphic 654" descr="Man with solid fill">
                <a:extLst>
                  <a:ext uri="{FF2B5EF4-FFF2-40B4-BE49-F238E27FC236}">
                    <a16:creationId xmlns:a16="http://schemas.microsoft.com/office/drawing/2014/main" id="{FDAC60E7-1FDB-7E15-2778-AA55BF4637E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43660" y="5342020"/>
                <a:ext cx="639768" cy="639768"/>
              </a:xfrm>
              <a:prstGeom prst="rect">
                <a:avLst/>
              </a:prstGeom>
            </p:spPr>
          </p:pic>
          <p:pic>
            <p:nvPicPr>
              <p:cNvPr id="656" name="Graphic 655" descr="Man with solid fill">
                <a:extLst>
                  <a:ext uri="{FF2B5EF4-FFF2-40B4-BE49-F238E27FC236}">
                    <a16:creationId xmlns:a16="http://schemas.microsoft.com/office/drawing/2014/main" id="{D703E44A-5AE5-A520-22C7-9E4265E2D87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963544" y="5342020"/>
                <a:ext cx="639768" cy="639768"/>
              </a:xfrm>
              <a:prstGeom prst="rect">
                <a:avLst/>
              </a:prstGeom>
            </p:spPr>
          </p:pic>
        </p:grpSp>
        <p:grpSp>
          <p:nvGrpSpPr>
            <p:cNvPr id="421" name="Group 420">
              <a:extLst>
                <a:ext uri="{FF2B5EF4-FFF2-40B4-BE49-F238E27FC236}">
                  <a16:creationId xmlns:a16="http://schemas.microsoft.com/office/drawing/2014/main" id="{37D131A5-EDAC-D9E5-45DE-DEC0DD924995}"/>
                </a:ext>
              </a:extLst>
            </p:cNvPr>
            <p:cNvGrpSpPr/>
            <p:nvPr/>
          </p:nvGrpSpPr>
          <p:grpSpPr>
            <a:xfrm>
              <a:off x="2518745" y="3761824"/>
              <a:ext cx="6717564" cy="639768"/>
              <a:chOff x="4889998" y="4658743"/>
              <a:chExt cx="6717564" cy="639768"/>
            </a:xfrm>
            <a:solidFill>
              <a:schemeClr val="bg1">
                <a:lumMod val="85000"/>
              </a:schemeClr>
            </a:solidFill>
          </p:grpSpPr>
          <p:pic>
            <p:nvPicPr>
              <p:cNvPr id="617" name="Graphic 616" descr="Man with solid fill">
                <a:extLst>
                  <a:ext uri="{FF2B5EF4-FFF2-40B4-BE49-F238E27FC236}">
                    <a16:creationId xmlns:a16="http://schemas.microsoft.com/office/drawing/2014/main" id="{81BAD0EA-F13B-7BF9-3E9D-4BAA91BCA89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29766" y="4658743"/>
                <a:ext cx="639768" cy="639768"/>
              </a:xfrm>
              <a:prstGeom prst="rect">
                <a:avLst/>
              </a:prstGeom>
            </p:spPr>
          </p:pic>
          <p:pic>
            <p:nvPicPr>
              <p:cNvPr id="618" name="Graphic 617" descr="Man with solid fill">
                <a:extLst>
                  <a:ext uri="{FF2B5EF4-FFF2-40B4-BE49-F238E27FC236}">
                    <a16:creationId xmlns:a16="http://schemas.microsoft.com/office/drawing/2014/main" id="{38C9465F-6BE8-B0CE-F5EB-907A3E32847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209882" y="4658743"/>
                <a:ext cx="639768" cy="639768"/>
              </a:xfrm>
              <a:prstGeom prst="rect">
                <a:avLst/>
              </a:prstGeom>
            </p:spPr>
          </p:pic>
          <p:pic>
            <p:nvPicPr>
              <p:cNvPr id="619" name="Graphic 618" descr="Man with solid fill">
                <a:extLst>
                  <a:ext uri="{FF2B5EF4-FFF2-40B4-BE49-F238E27FC236}">
                    <a16:creationId xmlns:a16="http://schemas.microsoft.com/office/drawing/2014/main" id="{43A9FF35-ABE0-6D2B-00B3-ED136A58432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889998" y="4658743"/>
                <a:ext cx="639768" cy="639768"/>
              </a:xfrm>
              <a:prstGeom prst="rect">
                <a:avLst/>
              </a:prstGeom>
            </p:spPr>
          </p:pic>
          <p:pic>
            <p:nvPicPr>
              <p:cNvPr id="620" name="Graphic 619" descr="Man with solid fill">
                <a:extLst>
                  <a:ext uri="{FF2B5EF4-FFF2-40B4-BE49-F238E27FC236}">
                    <a16:creationId xmlns:a16="http://schemas.microsoft.com/office/drawing/2014/main" id="{1374B5E9-DBCB-C9EC-3A47-6217332D6DB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49650" y="4658743"/>
                <a:ext cx="639768" cy="639768"/>
              </a:xfrm>
              <a:prstGeom prst="rect">
                <a:avLst/>
              </a:prstGeom>
            </p:spPr>
          </p:pic>
          <p:pic>
            <p:nvPicPr>
              <p:cNvPr id="621" name="Graphic 620" descr="Man with solid fill">
                <a:extLst>
                  <a:ext uri="{FF2B5EF4-FFF2-40B4-BE49-F238E27FC236}">
                    <a16:creationId xmlns:a16="http://schemas.microsoft.com/office/drawing/2014/main" id="{4DA876D2-D593-6AEF-4B09-02D58824D6A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169534" y="4658743"/>
                <a:ext cx="639768" cy="639768"/>
              </a:xfrm>
              <a:prstGeom prst="rect">
                <a:avLst/>
              </a:prstGeom>
            </p:spPr>
          </p:pic>
          <p:pic>
            <p:nvPicPr>
              <p:cNvPr id="622" name="Graphic 621" descr="Man with solid fill">
                <a:extLst>
                  <a:ext uri="{FF2B5EF4-FFF2-40B4-BE49-F238E27FC236}">
                    <a16:creationId xmlns:a16="http://schemas.microsoft.com/office/drawing/2014/main" id="{CC50056C-A003-927C-BFCC-0E1E7227BD1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29186" y="4658743"/>
                <a:ext cx="639768" cy="639768"/>
              </a:xfrm>
              <a:prstGeom prst="rect">
                <a:avLst/>
              </a:prstGeom>
            </p:spPr>
          </p:pic>
          <p:pic>
            <p:nvPicPr>
              <p:cNvPr id="623" name="Graphic 622" descr="Man with solid fill">
                <a:extLst>
                  <a:ext uri="{FF2B5EF4-FFF2-40B4-BE49-F238E27FC236}">
                    <a16:creationId xmlns:a16="http://schemas.microsoft.com/office/drawing/2014/main" id="{1EB6668D-D305-3827-6A1F-3EC8F1A2D76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809302" y="4658743"/>
                <a:ext cx="639768" cy="639768"/>
              </a:xfrm>
              <a:prstGeom prst="rect">
                <a:avLst/>
              </a:prstGeom>
            </p:spPr>
          </p:pic>
          <p:pic>
            <p:nvPicPr>
              <p:cNvPr id="624" name="Graphic 623" descr="Man with solid fill">
                <a:extLst>
                  <a:ext uri="{FF2B5EF4-FFF2-40B4-BE49-F238E27FC236}">
                    <a16:creationId xmlns:a16="http://schemas.microsoft.com/office/drawing/2014/main" id="{01085ADC-D624-0329-7053-C09425D634F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89418" y="4658743"/>
                <a:ext cx="639768" cy="639768"/>
              </a:xfrm>
              <a:prstGeom prst="rect">
                <a:avLst/>
              </a:prstGeom>
            </p:spPr>
          </p:pic>
          <p:pic>
            <p:nvPicPr>
              <p:cNvPr id="625" name="Graphic 624" descr="Man with solid fill">
                <a:extLst>
                  <a:ext uri="{FF2B5EF4-FFF2-40B4-BE49-F238E27FC236}">
                    <a16:creationId xmlns:a16="http://schemas.microsoft.com/office/drawing/2014/main" id="{26687E3D-1818-0854-3532-E1EAE9229BA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449070" y="4658743"/>
                <a:ext cx="639768" cy="639768"/>
              </a:xfrm>
              <a:prstGeom prst="rect">
                <a:avLst/>
              </a:prstGeom>
            </p:spPr>
          </p:pic>
          <p:pic>
            <p:nvPicPr>
              <p:cNvPr id="626" name="Graphic 625" descr="Man with solid fill">
                <a:extLst>
                  <a:ext uri="{FF2B5EF4-FFF2-40B4-BE49-F238E27FC236}">
                    <a16:creationId xmlns:a16="http://schemas.microsoft.com/office/drawing/2014/main" id="{C4D7B7D7-2A24-4621-AB22-5E0971979A3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768954" y="4658743"/>
                <a:ext cx="639768" cy="639768"/>
              </a:xfrm>
              <a:prstGeom prst="rect">
                <a:avLst/>
              </a:prstGeom>
            </p:spPr>
          </p:pic>
          <p:pic>
            <p:nvPicPr>
              <p:cNvPr id="627" name="Graphic 626" descr="Man with solid fill">
                <a:extLst>
                  <a:ext uri="{FF2B5EF4-FFF2-40B4-BE49-F238E27FC236}">
                    <a16:creationId xmlns:a16="http://schemas.microsoft.com/office/drawing/2014/main" id="{391E99EE-3697-8147-38E3-E97C14A7F75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728606" y="4658743"/>
                <a:ext cx="639768" cy="639768"/>
              </a:xfrm>
              <a:prstGeom prst="rect">
                <a:avLst/>
              </a:prstGeom>
            </p:spPr>
          </p:pic>
          <p:pic>
            <p:nvPicPr>
              <p:cNvPr id="628" name="Graphic 627" descr="Man with solid fill">
                <a:extLst>
                  <a:ext uri="{FF2B5EF4-FFF2-40B4-BE49-F238E27FC236}">
                    <a16:creationId xmlns:a16="http://schemas.microsoft.com/office/drawing/2014/main" id="{50895462-4814-1DF4-5E01-E8A8FF46CE0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408722" y="4658743"/>
                <a:ext cx="639768" cy="639768"/>
              </a:xfrm>
              <a:prstGeom prst="rect">
                <a:avLst/>
              </a:prstGeom>
            </p:spPr>
          </p:pic>
          <p:pic>
            <p:nvPicPr>
              <p:cNvPr id="629" name="Graphic 628" descr="Man with solid fill">
                <a:extLst>
                  <a:ext uri="{FF2B5EF4-FFF2-40B4-BE49-F238E27FC236}">
                    <a16:creationId xmlns:a16="http://schemas.microsoft.com/office/drawing/2014/main" id="{C1B3CE81-B53D-465C-DEA9-68DA2BF6193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88838" y="4658743"/>
                <a:ext cx="639768" cy="639768"/>
              </a:xfrm>
              <a:prstGeom prst="rect">
                <a:avLst/>
              </a:prstGeom>
            </p:spPr>
          </p:pic>
          <p:pic>
            <p:nvPicPr>
              <p:cNvPr id="630" name="Graphic 629" descr="Man with solid fill">
                <a:extLst>
                  <a:ext uri="{FF2B5EF4-FFF2-40B4-BE49-F238E27FC236}">
                    <a16:creationId xmlns:a16="http://schemas.microsoft.com/office/drawing/2014/main" id="{589420B8-9282-612E-92CE-CB166E06180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48490" y="4658743"/>
                <a:ext cx="639768" cy="639768"/>
              </a:xfrm>
              <a:prstGeom prst="rect">
                <a:avLst/>
              </a:prstGeom>
            </p:spPr>
          </p:pic>
          <p:pic>
            <p:nvPicPr>
              <p:cNvPr id="631" name="Graphic 630" descr="Man with solid fill">
                <a:extLst>
                  <a:ext uri="{FF2B5EF4-FFF2-40B4-BE49-F238E27FC236}">
                    <a16:creationId xmlns:a16="http://schemas.microsoft.com/office/drawing/2014/main" id="{CE0FA395-58B7-B4E0-0AEB-D994BC27516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368374" y="4658743"/>
                <a:ext cx="639768" cy="639768"/>
              </a:xfrm>
              <a:prstGeom prst="rect">
                <a:avLst/>
              </a:prstGeom>
            </p:spPr>
          </p:pic>
          <p:pic>
            <p:nvPicPr>
              <p:cNvPr id="632" name="Graphic 631" descr="Man with solid fill">
                <a:extLst>
                  <a:ext uri="{FF2B5EF4-FFF2-40B4-BE49-F238E27FC236}">
                    <a16:creationId xmlns:a16="http://schemas.microsoft.com/office/drawing/2014/main" id="{8DBE832F-0991-AB1A-4A19-FBDCCB16FA3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28026" y="4658743"/>
                <a:ext cx="639768" cy="639768"/>
              </a:xfrm>
              <a:prstGeom prst="rect">
                <a:avLst/>
              </a:prstGeom>
            </p:spPr>
          </p:pic>
          <p:pic>
            <p:nvPicPr>
              <p:cNvPr id="633" name="Graphic 632" descr="Man with solid fill">
                <a:extLst>
                  <a:ext uri="{FF2B5EF4-FFF2-40B4-BE49-F238E27FC236}">
                    <a16:creationId xmlns:a16="http://schemas.microsoft.com/office/drawing/2014/main" id="{DA3B3691-7716-CE80-95AA-EA49A8A6C8A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008142" y="4658743"/>
                <a:ext cx="639768" cy="639768"/>
              </a:xfrm>
              <a:prstGeom prst="rect">
                <a:avLst/>
              </a:prstGeom>
            </p:spPr>
          </p:pic>
          <p:pic>
            <p:nvPicPr>
              <p:cNvPr id="634" name="Graphic 633" descr="Man with solid fill">
                <a:extLst>
                  <a:ext uri="{FF2B5EF4-FFF2-40B4-BE49-F238E27FC236}">
                    <a16:creationId xmlns:a16="http://schemas.microsoft.com/office/drawing/2014/main" id="{5D8E2A30-3621-73F0-E858-68B8D341A60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88258" y="4658743"/>
                <a:ext cx="639768" cy="639768"/>
              </a:xfrm>
              <a:prstGeom prst="rect">
                <a:avLst/>
              </a:prstGeom>
            </p:spPr>
          </p:pic>
          <p:pic>
            <p:nvPicPr>
              <p:cNvPr id="635" name="Graphic 634" descr="Man with solid fill">
                <a:extLst>
                  <a:ext uri="{FF2B5EF4-FFF2-40B4-BE49-F238E27FC236}">
                    <a16:creationId xmlns:a16="http://schemas.microsoft.com/office/drawing/2014/main" id="{BFA220BC-2C9A-54AB-DCED-3A0C419F07D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47910" y="4658743"/>
                <a:ext cx="639768" cy="639768"/>
              </a:xfrm>
              <a:prstGeom prst="rect">
                <a:avLst/>
              </a:prstGeom>
            </p:spPr>
          </p:pic>
          <p:pic>
            <p:nvPicPr>
              <p:cNvPr id="636" name="Graphic 635" descr="Man with solid fill">
                <a:extLst>
                  <a:ext uri="{FF2B5EF4-FFF2-40B4-BE49-F238E27FC236}">
                    <a16:creationId xmlns:a16="http://schemas.microsoft.com/office/drawing/2014/main" id="{F6097435-D86D-806E-ECE9-98080CA24A7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967794" y="4658743"/>
                <a:ext cx="639768" cy="639768"/>
              </a:xfrm>
              <a:prstGeom prst="rect">
                <a:avLst/>
              </a:prstGeom>
            </p:spPr>
          </p:pic>
        </p:grpSp>
        <p:grpSp>
          <p:nvGrpSpPr>
            <p:cNvPr id="422" name="Group 421">
              <a:extLst>
                <a:ext uri="{FF2B5EF4-FFF2-40B4-BE49-F238E27FC236}">
                  <a16:creationId xmlns:a16="http://schemas.microsoft.com/office/drawing/2014/main" id="{0A89A4CD-5B6B-6B1E-3C9B-1B3B4D7952A0}"/>
                </a:ext>
              </a:extLst>
            </p:cNvPr>
            <p:cNvGrpSpPr/>
            <p:nvPr/>
          </p:nvGrpSpPr>
          <p:grpSpPr>
            <a:xfrm>
              <a:off x="2518745" y="3109116"/>
              <a:ext cx="6717564" cy="639768"/>
              <a:chOff x="4885748" y="3975466"/>
              <a:chExt cx="6717564" cy="639768"/>
            </a:xfrm>
            <a:solidFill>
              <a:schemeClr val="bg1">
                <a:lumMod val="85000"/>
              </a:schemeClr>
            </a:solidFill>
          </p:grpSpPr>
          <p:pic>
            <p:nvPicPr>
              <p:cNvPr id="597" name="Graphic 596" descr="Man with solid fill">
                <a:extLst>
                  <a:ext uri="{FF2B5EF4-FFF2-40B4-BE49-F238E27FC236}">
                    <a16:creationId xmlns:a16="http://schemas.microsoft.com/office/drawing/2014/main" id="{06EE4835-DA3D-2B8A-95AE-A8CB92E7FE8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25516" y="3975466"/>
                <a:ext cx="639768" cy="639768"/>
              </a:xfrm>
              <a:prstGeom prst="rect">
                <a:avLst/>
              </a:prstGeom>
            </p:spPr>
          </p:pic>
          <p:pic>
            <p:nvPicPr>
              <p:cNvPr id="598" name="Graphic 597" descr="Man with solid fill">
                <a:extLst>
                  <a:ext uri="{FF2B5EF4-FFF2-40B4-BE49-F238E27FC236}">
                    <a16:creationId xmlns:a16="http://schemas.microsoft.com/office/drawing/2014/main" id="{5EE6043B-7DBD-FA7C-A30C-C5CB703B249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205632" y="3975466"/>
                <a:ext cx="639768" cy="639768"/>
              </a:xfrm>
              <a:prstGeom prst="rect">
                <a:avLst/>
              </a:prstGeom>
            </p:spPr>
          </p:pic>
          <p:pic>
            <p:nvPicPr>
              <p:cNvPr id="599" name="Graphic 598" descr="Man with solid fill">
                <a:extLst>
                  <a:ext uri="{FF2B5EF4-FFF2-40B4-BE49-F238E27FC236}">
                    <a16:creationId xmlns:a16="http://schemas.microsoft.com/office/drawing/2014/main" id="{65B8E7CB-1948-797A-1496-DFF82D85A65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885748" y="3975466"/>
                <a:ext cx="639768" cy="639768"/>
              </a:xfrm>
              <a:prstGeom prst="rect">
                <a:avLst/>
              </a:prstGeom>
            </p:spPr>
          </p:pic>
          <p:pic>
            <p:nvPicPr>
              <p:cNvPr id="600" name="Graphic 599" descr="Man with solid fill">
                <a:extLst>
                  <a:ext uri="{FF2B5EF4-FFF2-40B4-BE49-F238E27FC236}">
                    <a16:creationId xmlns:a16="http://schemas.microsoft.com/office/drawing/2014/main" id="{AB054B83-8A9D-3F27-B617-C4A45C93462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845400" y="3975466"/>
                <a:ext cx="639768" cy="639768"/>
              </a:xfrm>
              <a:prstGeom prst="rect">
                <a:avLst/>
              </a:prstGeom>
            </p:spPr>
          </p:pic>
          <p:pic>
            <p:nvPicPr>
              <p:cNvPr id="601" name="Graphic 600" descr="Man with solid fill">
                <a:extLst>
                  <a:ext uri="{FF2B5EF4-FFF2-40B4-BE49-F238E27FC236}">
                    <a16:creationId xmlns:a16="http://schemas.microsoft.com/office/drawing/2014/main" id="{D5BB7BF6-A56D-7C1D-D5A7-C62630F82E9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165284" y="3975466"/>
                <a:ext cx="639768" cy="639768"/>
              </a:xfrm>
              <a:prstGeom prst="rect">
                <a:avLst/>
              </a:prstGeom>
            </p:spPr>
          </p:pic>
          <p:pic>
            <p:nvPicPr>
              <p:cNvPr id="602" name="Graphic 601" descr="Man with solid fill">
                <a:extLst>
                  <a:ext uri="{FF2B5EF4-FFF2-40B4-BE49-F238E27FC236}">
                    <a16:creationId xmlns:a16="http://schemas.microsoft.com/office/drawing/2014/main" id="{9C8D7463-1E28-BBC4-7B26-1193559E6BF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24936" y="3975466"/>
                <a:ext cx="639768" cy="639768"/>
              </a:xfrm>
              <a:prstGeom prst="rect">
                <a:avLst/>
              </a:prstGeom>
            </p:spPr>
          </p:pic>
          <p:pic>
            <p:nvPicPr>
              <p:cNvPr id="603" name="Graphic 602" descr="Man with solid fill">
                <a:extLst>
                  <a:ext uri="{FF2B5EF4-FFF2-40B4-BE49-F238E27FC236}">
                    <a16:creationId xmlns:a16="http://schemas.microsoft.com/office/drawing/2014/main" id="{B23ACDFA-5BD9-0ACD-6245-FA7C436A225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805052" y="3975466"/>
                <a:ext cx="639768" cy="639768"/>
              </a:xfrm>
              <a:prstGeom prst="rect">
                <a:avLst/>
              </a:prstGeom>
            </p:spPr>
          </p:pic>
          <p:pic>
            <p:nvPicPr>
              <p:cNvPr id="604" name="Graphic 603" descr="Man with solid fill">
                <a:extLst>
                  <a:ext uri="{FF2B5EF4-FFF2-40B4-BE49-F238E27FC236}">
                    <a16:creationId xmlns:a16="http://schemas.microsoft.com/office/drawing/2014/main" id="{D2E12400-90FD-7E23-FEB7-50336B7F676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85168" y="3975466"/>
                <a:ext cx="639768" cy="639768"/>
              </a:xfrm>
              <a:prstGeom prst="rect">
                <a:avLst/>
              </a:prstGeom>
            </p:spPr>
          </p:pic>
          <p:pic>
            <p:nvPicPr>
              <p:cNvPr id="605" name="Graphic 604" descr="Man with solid fill">
                <a:extLst>
                  <a:ext uri="{FF2B5EF4-FFF2-40B4-BE49-F238E27FC236}">
                    <a16:creationId xmlns:a16="http://schemas.microsoft.com/office/drawing/2014/main" id="{2FAF91A6-6CDA-ACE6-1C49-559B95F5E21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444820" y="3975466"/>
                <a:ext cx="639768" cy="639768"/>
              </a:xfrm>
              <a:prstGeom prst="rect">
                <a:avLst/>
              </a:prstGeom>
            </p:spPr>
          </p:pic>
          <p:pic>
            <p:nvPicPr>
              <p:cNvPr id="606" name="Graphic 605" descr="Man with solid fill">
                <a:extLst>
                  <a:ext uri="{FF2B5EF4-FFF2-40B4-BE49-F238E27FC236}">
                    <a16:creationId xmlns:a16="http://schemas.microsoft.com/office/drawing/2014/main" id="{96D16832-D897-FD3C-7343-AD10094BC15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764704" y="3975466"/>
                <a:ext cx="639768" cy="639768"/>
              </a:xfrm>
              <a:prstGeom prst="rect">
                <a:avLst/>
              </a:prstGeom>
            </p:spPr>
          </p:pic>
          <p:pic>
            <p:nvPicPr>
              <p:cNvPr id="607" name="Graphic 606" descr="Man with solid fill">
                <a:extLst>
                  <a:ext uri="{FF2B5EF4-FFF2-40B4-BE49-F238E27FC236}">
                    <a16:creationId xmlns:a16="http://schemas.microsoft.com/office/drawing/2014/main" id="{F457C174-3EF9-7D8A-8962-807C7E12A48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724356" y="3975466"/>
                <a:ext cx="639768" cy="639768"/>
              </a:xfrm>
              <a:prstGeom prst="rect">
                <a:avLst/>
              </a:prstGeom>
            </p:spPr>
          </p:pic>
          <p:pic>
            <p:nvPicPr>
              <p:cNvPr id="608" name="Graphic 607" descr="Man with solid fill">
                <a:extLst>
                  <a:ext uri="{FF2B5EF4-FFF2-40B4-BE49-F238E27FC236}">
                    <a16:creationId xmlns:a16="http://schemas.microsoft.com/office/drawing/2014/main" id="{0E9D45D0-BF62-CCF0-B962-835791FE4F6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404472" y="3975466"/>
                <a:ext cx="639768" cy="639768"/>
              </a:xfrm>
              <a:prstGeom prst="rect">
                <a:avLst/>
              </a:prstGeom>
            </p:spPr>
          </p:pic>
          <p:pic>
            <p:nvPicPr>
              <p:cNvPr id="609" name="Graphic 608" descr="Man with solid fill">
                <a:extLst>
                  <a:ext uri="{FF2B5EF4-FFF2-40B4-BE49-F238E27FC236}">
                    <a16:creationId xmlns:a16="http://schemas.microsoft.com/office/drawing/2014/main" id="{FD62FF1F-A5BD-EDE9-1E17-0D529683502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84588" y="3975466"/>
                <a:ext cx="639768" cy="639768"/>
              </a:xfrm>
              <a:prstGeom prst="rect">
                <a:avLst/>
              </a:prstGeom>
            </p:spPr>
          </p:pic>
          <p:pic>
            <p:nvPicPr>
              <p:cNvPr id="610" name="Graphic 609" descr="Man with solid fill">
                <a:extLst>
                  <a:ext uri="{FF2B5EF4-FFF2-40B4-BE49-F238E27FC236}">
                    <a16:creationId xmlns:a16="http://schemas.microsoft.com/office/drawing/2014/main" id="{DC9A71F8-6696-B114-4213-FED2F2374FA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44240" y="3975466"/>
                <a:ext cx="639768" cy="639768"/>
              </a:xfrm>
              <a:prstGeom prst="rect">
                <a:avLst/>
              </a:prstGeom>
            </p:spPr>
          </p:pic>
          <p:pic>
            <p:nvPicPr>
              <p:cNvPr id="611" name="Graphic 610" descr="Man with solid fill">
                <a:extLst>
                  <a:ext uri="{FF2B5EF4-FFF2-40B4-BE49-F238E27FC236}">
                    <a16:creationId xmlns:a16="http://schemas.microsoft.com/office/drawing/2014/main" id="{462107F0-A3CD-40A9-674B-29FC2B984DD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364124" y="3975466"/>
                <a:ext cx="639768" cy="639768"/>
              </a:xfrm>
              <a:prstGeom prst="rect">
                <a:avLst/>
              </a:prstGeom>
            </p:spPr>
          </p:pic>
          <p:pic>
            <p:nvPicPr>
              <p:cNvPr id="612" name="Graphic 611" descr="Man with solid fill">
                <a:extLst>
                  <a:ext uri="{FF2B5EF4-FFF2-40B4-BE49-F238E27FC236}">
                    <a16:creationId xmlns:a16="http://schemas.microsoft.com/office/drawing/2014/main" id="{39E63953-E6A6-F449-CFBD-261F61B1E70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23776" y="3975466"/>
                <a:ext cx="639768" cy="639768"/>
              </a:xfrm>
              <a:prstGeom prst="rect">
                <a:avLst/>
              </a:prstGeom>
            </p:spPr>
          </p:pic>
          <p:pic>
            <p:nvPicPr>
              <p:cNvPr id="613" name="Graphic 612" descr="Man with solid fill">
                <a:extLst>
                  <a:ext uri="{FF2B5EF4-FFF2-40B4-BE49-F238E27FC236}">
                    <a16:creationId xmlns:a16="http://schemas.microsoft.com/office/drawing/2014/main" id="{5AC269A3-09A6-C724-CAF6-AF79A32389A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003892" y="3975466"/>
                <a:ext cx="639768" cy="639768"/>
              </a:xfrm>
              <a:prstGeom prst="rect">
                <a:avLst/>
              </a:prstGeom>
            </p:spPr>
          </p:pic>
          <p:pic>
            <p:nvPicPr>
              <p:cNvPr id="614" name="Graphic 613" descr="Man with solid fill">
                <a:extLst>
                  <a:ext uri="{FF2B5EF4-FFF2-40B4-BE49-F238E27FC236}">
                    <a16:creationId xmlns:a16="http://schemas.microsoft.com/office/drawing/2014/main" id="{A44F8B6C-658C-AD15-D789-670BB2325D4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84008" y="3975466"/>
                <a:ext cx="639768" cy="639768"/>
              </a:xfrm>
              <a:prstGeom prst="rect">
                <a:avLst/>
              </a:prstGeom>
            </p:spPr>
          </p:pic>
          <p:pic>
            <p:nvPicPr>
              <p:cNvPr id="615" name="Graphic 614" descr="Man with solid fill">
                <a:extLst>
                  <a:ext uri="{FF2B5EF4-FFF2-40B4-BE49-F238E27FC236}">
                    <a16:creationId xmlns:a16="http://schemas.microsoft.com/office/drawing/2014/main" id="{0C4789C0-7070-BCEF-E8E0-55CC5809D05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643660" y="3975466"/>
                <a:ext cx="639768" cy="639768"/>
              </a:xfrm>
              <a:prstGeom prst="rect">
                <a:avLst/>
              </a:prstGeom>
            </p:spPr>
          </p:pic>
          <p:pic>
            <p:nvPicPr>
              <p:cNvPr id="616" name="Graphic 615" descr="Man with solid fill">
                <a:extLst>
                  <a:ext uri="{FF2B5EF4-FFF2-40B4-BE49-F238E27FC236}">
                    <a16:creationId xmlns:a16="http://schemas.microsoft.com/office/drawing/2014/main" id="{F26D9D1F-85DA-145E-45A3-029D6C6B421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963544" y="3975466"/>
                <a:ext cx="639768" cy="639768"/>
              </a:xfrm>
              <a:prstGeom prst="rect">
                <a:avLst/>
              </a:prstGeom>
            </p:spPr>
          </p:pic>
        </p:grpSp>
        <p:grpSp>
          <p:nvGrpSpPr>
            <p:cNvPr id="423" name="Group 422">
              <a:extLst>
                <a:ext uri="{FF2B5EF4-FFF2-40B4-BE49-F238E27FC236}">
                  <a16:creationId xmlns:a16="http://schemas.microsoft.com/office/drawing/2014/main" id="{E2E1E16F-4AC0-BCDE-BC5E-D51CCD8048AF}"/>
                </a:ext>
              </a:extLst>
            </p:cNvPr>
            <p:cNvGrpSpPr/>
            <p:nvPr/>
          </p:nvGrpSpPr>
          <p:grpSpPr>
            <a:xfrm>
              <a:off x="2518745" y="2456408"/>
              <a:ext cx="6717564" cy="639768"/>
              <a:chOff x="2518745" y="2456408"/>
              <a:chExt cx="6717564" cy="639768"/>
            </a:xfrm>
          </p:grpSpPr>
          <p:pic>
            <p:nvPicPr>
              <p:cNvPr id="577" name="Graphic 576" descr="Man with solid fill">
                <a:extLst>
                  <a:ext uri="{FF2B5EF4-FFF2-40B4-BE49-F238E27FC236}">
                    <a16:creationId xmlns:a16="http://schemas.microsoft.com/office/drawing/2014/main" id="{6D288FE7-360F-1919-6261-C41976BC785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158513" y="2456408"/>
                <a:ext cx="639768" cy="639768"/>
              </a:xfrm>
              <a:prstGeom prst="rect">
                <a:avLst/>
              </a:prstGeom>
            </p:spPr>
          </p:pic>
          <p:pic>
            <p:nvPicPr>
              <p:cNvPr id="578" name="Graphic 577" descr="Man with solid fill">
                <a:extLst>
                  <a:ext uri="{FF2B5EF4-FFF2-40B4-BE49-F238E27FC236}">
                    <a16:creationId xmlns:a16="http://schemas.microsoft.com/office/drawing/2014/main" id="{D5607895-EFEC-7759-BB61-898E69C1BFC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838629" y="2456408"/>
                <a:ext cx="639768" cy="639768"/>
              </a:xfrm>
              <a:prstGeom prst="rect">
                <a:avLst/>
              </a:prstGeom>
            </p:spPr>
          </p:pic>
          <p:pic>
            <p:nvPicPr>
              <p:cNvPr id="579" name="Graphic 578" descr="Man with solid fill">
                <a:extLst>
                  <a:ext uri="{FF2B5EF4-FFF2-40B4-BE49-F238E27FC236}">
                    <a16:creationId xmlns:a16="http://schemas.microsoft.com/office/drawing/2014/main" id="{83A35C45-B7CD-4BEA-F32C-021BE7B8939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518745" y="2456408"/>
                <a:ext cx="639768" cy="639768"/>
              </a:xfrm>
              <a:prstGeom prst="rect">
                <a:avLst/>
              </a:prstGeom>
            </p:spPr>
          </p:pic>
          <p:pic>
            <p:nvPicPr>
              <p:cNvPr id="580" name="Graphic 579" descr="Man with solid fill">
                <a:extLst>
                  <a:ext uri="{FF2B5EF4-FFF2-40B4-BE49-F238E27FC236}">
                    <a16:creationId xmlns:a16="http://schemas.microsoft.com/office/drawing/2014/main" id="{F15FD31D-E34D-257C-F225-266A0AC4279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478397" y="2456408"/>
                <a:ext cx="639768" cy="639768"/>
              </a:xfrm>
              <a:prstGeom prst="rect">
                <a:avLst/>
              </a:prstGeom>
            </p:spPr>
          </p:pic>
          <p:pic>
            <p:nvPicPr>
              <p:cNvPr id="581" name="Graphic 580" descr="Man with solid fill">
                <a:extLst>
                  <a:ext uri="{FF2B5EF4-FFF2-40B4-BE49-F238E27FC236}">
                    <a16:creationId xmlns:a16="http://schemas.microsoft.com/office/drawing/2014/main" id="{BEE39494-0B00-FC17-6D8F-83C1D5A15C8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798281" y="2456408"/>
                <a:ext cx="639768" cy="639768"/>
              </a:xfrm>
              <a:prstGeom prst="rect">
                <a:avLst/>
              </a:prstGeom>
            </p:spPr>
          </p:pic>
          <p:pic>
            <p:nvPicPr>
              <p:cNvPr id="582" name="Graphic 581" descr="Man with solid fill">
                <a:extLst>
                  <a:ext uri="{FF2B5EF4-FFF2-40B4-BE49-F238E27FC236}">
                    <a16:creationId xmlns:a16="http://schemas.microsoft.com/office/drawing/2014/main" id="{9C24B026-6E5B-6E2C-01C4-CC546FD9979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757933" y="2456408"/>
                <a:ext cx="639768" cy="639768"/>
              </a:xfrm>
              <a:prstGeom prst="rect">
                <a:avLst/>
              </a:prstGeom>
            </p:spPr>
          </p:pic>
          <p:pic>
            <p:nvPicPr>
              <p:cNvPr id="583" name="Graphic 582" descr="Man with solid fill">
                <a:extLst>
                  <a:ext uri="{FF2B5EF4-FFF2-40B4-BE49-F238E27FC236}">
                    <a16:creationId xmlns:a16="http://schemas.microsoft.com/office/drawing/2014/main" id="{B563D266-F639-E23C-05B5-019EFF6C164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438049" y="2456408"/>
                <a:ext cx="639768" cy="639768"/>
              </a:xfrm>
              <a:prstGeom prst="rect">
                <a:avLst/>
              </a:prstGeom>
            </p:spPr>
          </p:pic>
          <p:pic>
            <p:nvPicPr>
              <p:cNvPr id="584" name="Graphic 583" descr="Man with solid fill">
                <a:extLst>
                  <a:ext uri="{FF2B5EF4-FFF2-40B4-BE49-F238E27FC236}">
                    <a16:creationId xmlns:a16="http://schemas.microsoft.com/office/drawing/2014/main" id="{D1B8FD07-B527-7BAA-EEFF-827EE66F622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118165" y="2456408"/>
                <a:ext cx="639768" cy="639768"/>
              </a:xfrm>
              <a:prstGeom prst="rect">
                <a:avLst/>
              </a:prstGeom>
            </p:spPr>
          </p:pic>
          <p:pic>
            <p:nvPicPr>
              <p:cNvPr id="585" name="Graphic 584" descr="Man with solid fill">
                <a:extLst>
                  <a:ext uri="{FF2B5EF4-FFF2-40B4-BE49-F238E27FC236}">
                    <a16:creationId xmlns:a16="http://schemas.microsoft.com/office/drawing/2014/main" id="{773D772B-9179-6499-1436-FAD3AEE0737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077817" y="2456408"/>
                <a:ext cx="639768" cy="639768"/>
              </a:xfrm>
              <a:prstGeom prst="rect">
                <a:avLst/>
              </a:prstGeom>
            </p:spPr>
          </p:pic>
          <p:pic>
            <p:nvPicPr>
              <p:cNvPr id="586" name="Graphic 585" descr="Man with solid fill">
                <a:extLst>
                  <a:ext uri="{FF2B5EF4-FFF2-40B4-BE49-F238E27FC236}">
                    <a16:creationId xmlns:a16="http://schemas.microsoft.com/office/drawing/2014/main" id="{92DB7E29-378E-59F8-6D0C-AF337820AB5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397701" y="2456408"/>
                <a:ext cx="639768" cy="639768"/>
              </a:xfrm>
              <a:prstGeom prst="rect">
                <a:avLst/>
              </a:prstGeom>
            </p:spPr>
          </p:pic>
          <p:pic>
            <p:nvPicPr>
              <p:cNvPr id="587" name="Graphic 586" descr="Man with solid fill">
                <a:extLst>
                  <a:ext uri="{FF2B5EF4-FFF2-40B4-BE49-F238E27FC236}">
                    <a16:creationId xmlns:a16="http://schemas.microsoft.com/office/drawing/2014/main" id="{7AFA8ED5-3A0E-E5FF-1874-8BA4353977E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57353" y="2456408"/>
                <a:ext cx="639768" cy="639768"/>
              </a:xfrm>
              <a:prstGeom prst="rect">
                <a:avLst/>
              </a:prstGeom>
            </p:spPr>
          </p:pic>
          <p:pic>
            <p:nvPicPr>
              <p:cNvPr id="588" name="Graphic 587" descr="Man with solid fill">
                <a:extLst>
                  <a:ext uri="{FF2B5EF4-FFF2-40B4-BE49-F238E27FC236}">
                    <a16:creationId xmlns:a16="http://schemas.microsoft.com/office/drawing/2014/main" id="{712D175F-6057-AF27-7C18-6F040DA411B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037469" y="2456408"/>
                <a:ext cx="639768" cy="639768"/>
              </a:xfrm>
              <a:prstGeom prst="rect">
                <a:avLst/>
              </a:prstGeom>
            </p:spPr>
          </p:pic>
          <p:pic>
            <p:nvPicPr>
              <p:cNvPr id="589" name="Graphic 588" descr="Man with solid fill">
                <a:extLst>
                  <a:ext uri="{FF2B5EF4-FFF2-40B4-BE49-F238E27FC236}">
                    <a16:creationId xmlns:a16="http://schemas.microsoft.com/office/drawing/2014/main" id="{313604B7-6057-22F0-368C-E5FD03B0F52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717585" y="2456408"/>
                <a:ext cx="639768" cy="639768"/>
              </a:xfrm>
              <a:prstGeom prst="rect">
                <a:avLst/>
              </a:prstGeom>
            </p:spPr>
          </p:pic>
          <p:pic>
            <p:nvPicPr>
              <p:cNvPr id="590" name="Graphic 589" descr="Man with solid fill">
                <a:extLst>
                  <a:ext uri="{FF2B5EF4-FFF2-40B4-BE49-F238E27FC236}">
                    <a16:creationId xmlns:a16="http://schemas.microsoft.com/office/drawing/2014/main" id="{7918AB9A-2A63-68F6-F0D9-A7AC58D9B6D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677237" y="2456408"/>
                <a:ext cx="639768" cy="639768"/>
              </a:xfrm>
              <a:prstGeom prst="rect">
                <a:avLst/>
              </a:prstGeom>
            </p:spPr>
          </p:pic>
          <p:pic>
            <p:nvPicPr>
              <p:cNvPr id="591" name="Graphic 590" descr="Man with solid fill">
                <a:extLst>
                  <a:ext uri="{FF2B5EF4-FFF2-40B4-BE49-F238E27FC236}">
                    <a16:creationId xmlns:a16="http://schemas.microsoft.com/office/drawing/2014/main" id="{33E66EC9-3D91-F66D-0572-363FB4B235C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997121" y="2456408"/>
                <a:ext cx="639768" cy="639768"/>
              </a:xfrm>
              <a:prstGeom prst="rect">
                <a:avLst/>
              </a:prstGeom>
            </p:spPr>
          </p:pic>
          <p:pic>
            <p:nvPicPr>
              <p:cNvPr id="592" name="Graphic 591" descr="Man with solid fill">
                <a:extLst>
                  <a:ext uri="{FF2B5EF4-FFF2-40B4-BE49-F238E27FC236}">
                    <a16:creationId xmlns:a16="http://schemas.microsoft.com/office/drawing/2014/main" id="{F223BA9A-A47F-3721-EB1F-804D8838E14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956773" y="2456408"/>
                <a:ext cx="639768" cy="639768"/>
              </a:xfrm>
              <a:prstGeom prst="rect">
                <a:avLst/>
              </a:prstGeom>
            </p:spPr>
          </p:pic>
          <p:pic>
            <p:nvPicPr>
              <p:cNvPr id="593" name="Graphic 592" descr="Man with solid fill">
                <a:extLst>
                  <a:ext uri="{FF2B5EF4-FFF2-40B4-BE49-F238E27FC236}">
                    <a16:creationId xmlns:a16="http://schemas.microsoft.com/office/drawing/2014/main" id="{597B1D21-AF1C-17D1-22B6-B760266DB2C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636889" y="2456408"/>
                <a:ext cx="639768" cy="639768"/>
              </a:xfrm>
              <a:prstGeom prst="rect">
                <a:avLst/>
              </a:prstGeom>
            </p:spPr>
          </p:pic>
          <p:pic>
            <p:nvPicPr>
              <p:cNvPr id="594" name="Graphic 593" descr="Man with solid fill">
                <a:extLst>
                  <a:ext uri="{FF2B5EF4-FFF2-40B4-BE49-F238E27FC236}">
                    <a16:creationId xmlns:a16="http://schemas.microsoft.com/office/drawing/2014/main" id="{8BC826C3-D23C-8D2B-D8A1-033016349D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317005" y="2456408"/>
                <a:ext cx="639768" cy="639768"/>
              </a:xfrm>
              <a:prstGeom prst="rect">
                <a:avLst/>
              </a:prstGeom>
            </p:spPr>
          </p:pic>
          <p:pic>
            <p:nvPicPr>
              <p:cNvPr id="595" name="Graphic 594" descr="Man with solid fill">
                <a:extLst>
                  <a:ext uri="{FF2B5EF4-FFF2-40B4-BE49-F238E27FC236}">
                    <a16:creationId xmlns:a16="http://schemas.microsoft.com/office/drawing/2014/main" id="{4436CD49-4517-A309-42C2-DC7D2A2FF4A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276657" y="2456408"/>
                <a:ext cx="639768" cy="639768"/>
              </a:xfrm>
              <a:prstGeom prst="rect">
                <a:avLst/>
              </a:prstGeom>
            </p:spPr>
          </p:pic>
          <p:pic>
            <p:nvPicPr>
              <p:cNvPr id="596" name="Graphic 595" descr="Man with solid fill">
                <a:extLst>
                  <a:ext uri="{FF2B5EF4-FFF2-40B4-BE49-F238E27FC236}">
                    <a16:creationId xmlns:a16="http://schemas.microsoft.com/office/drawing/2014/main" id="{76AD4D7A-D497-7CE1-C621-99208D5FB42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596541" y="2456408"/>
                <a:ext cx="639768" cy="639768"/>
              </a:xfrm>
              <a:prstGeom prst="rect">
                <a:avLst/>
              </a:prstGeom>
            </p:spPr>
          </p:pic>
        </p:grpSp>
        <p:grpSp>
          <p:nvGrpSpPr>
            <p:cNvPr id="424" name="Group 423">
              <a:extLst>
                <a:ext uri="{FF2B5EF4-FFF2-40B4-BE49-F238E27FC236}">
                  <a16:creationId xmlns:a16="http://schemas.microsoft.com/office/drawing/2014/main" id="{2BFE36E6-3640-6A6C-56F1-A6D3F83A5A1E}"/>
                </a:ext>
              </a:extLst>
            </p:cNvPr>
            <p:cNvGrpSpPr/>
            <p:nvPr/>
          </p:nvGrpSpPr>
          <p:grpSpPr>
            <a:xfrm>
              <a:off x="2518745" y="1803699"/>
              <a:ext cx="6717564" cy="639768"/>
              <a:chOff x="4885748" y="2695930"/>
              <a:chExt cx="6717564" cy="639768"/>
            </a:xfrm>
          </p:grpSpPr>
          <p:pic>
            <p:nvPicPr>
              <p:cNvPr id="425" name="Graphic 424" descr="Man with solid fill">
                <a:extLst>
                  <a:ext uri="{FF2B5EF4-FFF2-40B4-BE49-F238E27FC236}">
                    <a16:creationId xmlns:a16="http://schemas.microsoft.com/office/drawing/2014/main" id="{4F379216-A257-244C-0186-712AF19EB0A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25516" y="2695930"/>
                <a:ext cx="639768" cy="639768"/>
              </a:xfrm>
              <a:prstGeom prst="rect">
                <a:avLst/>
              </a:prstGeom>
            </p:spPr>
          </p:pic>
          <p:pic>
            <p:nvPicPr>
              <p:cNvPr id="426" name="Graphic 425" descr="Man with solid fill">
                <a:extLst>
                  <a:ext uri="{FF2B5EF4-FFF2-40B4-BE49-F238E27FC236}">
                    <a16:creationId xmlns:a16="http://schemas.microsoft.com/office/drawing/2014/main" id="{D52D7A3D-7113-A92B-D774-C632F698D98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205632" y="2695930"/>
                <a:ext cx="639768" cy="639768"/>
              </a:xfrm>
              <a:prstGeom prst="rect">
                <a:avLst/>
              </a:prstGeom>
            </p:spPr>
          </p:pic>
          <p:pic>
            <p:nvPicPr>
              <p:cNvPr id="427" name="Graphic 426" descr="Man with solid fill">
                <a:extLst>
                  <a:ext uri="{FF2B5EF4-FFF2-40B4-BE49-F238E27FC236}">
                    <a16:creationId xmlns:a16="http://schemas.microsoft.com/office/drawing/2014/main" id="{C4723846-4FD7-BB9C-98A1-12644272C55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885748" y="2695930"/>
                <a:ext cx="639768" cy="639768"/>
              </a:xfrm>
              <a:prstGeom prst="rect">
                <a:avLst/>
              </a:prstGeom>
            </p:spPr>
          </p:pic>
          <p:pic>
            <p:nvPicPr>
              <p:cNvPr id="428" name="Graphic 427" descr="Man with solid fill">
                <a:extLst>
                  <a:ext uri="{FF2B5EF4-FFF2-40B4-BE49-F238E27FC236}">
                    <a16:creationId xmlns:a16="http://schemas.microsoft.com/office/drawing/2014/main" id="{BF71CA44-9D7A-6E67-C4A5-C74C2B3726B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845400" y="2695930"/>
                <a:ext cx="639768" cy="639768"/>
              </a:xfrm>
              <a:prstGeom prst="rect">
                <a:avLst/>
              </a:prstGeom>
            </p:spPr>
          </p:pic>
          <p:pic>
            <p:nvPicPr>
              <p:cNvPr id="429" name="Graphic 428" descr="Man with solid fill">
                <a:extLst>
                  <a:ext uri="{FF2B5EF4-FFF2-40B4-BE49-F238E27FC236}">
                    <a16:creationId xmlns:a16="http://schemas.microsoft.com/office/drawing/2014/main" id="{6E43836C-DCBB-8556-520D-A1E26C2972A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165284" y="2695930"/>
                <a:ext cx="639768" cy="639768"/>
              </a:xfrm>
              <a:prstGeom prst="rect">
                <a:avLst/>
              </a:prstGeom>
            </p:spPr>
          </p:pic>
          <p:pic>
            <p:nvPicPr>
              <p:cNvPr id="430" name="Graphic 429" descr="Man with solid fill">
                <a:extLst>
                  <a:ext uri="{FF2B5EF4-FFF2-40B4-BE49-F238E27FC236}">
                    <a16:creationId xmlns:a16="http://schemas.microsoft.com/office/drawing/2014/main" id="{4AD0E09D-EA64-BE9B-2D40-8E3194D31F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24936" y="2695930"/>
                <a:ext cx="639768" cy="639768"/>
              </a:xfrm>
              <a:prstGeom prst="rect">
                <a:avLst/>
              </a:prstGeom>
            </p:spPr>
          </p:pic>
          <p:pic>
            <p:nvPicPr>
              <p:cNvPr id="431" name="Graphic 430" descr="Man with solid fill">
                <a:extLst>
                  <a:ext uri="{FF2B5EF4-FFF2-40B4-BE49-F238E27FC236}">
                    <a16:creationId xmlns:a16="http://schemas.microsoft.com/office/drawing/2014/main" id="{66F7F444-570C-FF39-07A4-419CBED960D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805052" y="2695930"/>
                <a:ext cx="639768" cy="639768"/>
              </a:xfrm>
              <a:prstGeom prst="rect">
                <a:avLst/>
              </a:prstGeom>
            </p:spPr>
          </p:pic>
          <p:pic>
            <p:nvPicPr>
              <p:cNvPr id="432" name="Graphic 431" descr="Man with solid fill">
                <a:extLst>
                  <a:ext uri="{FF2B5EF4-FFF2-40B4-BE49-F238E27FC236}">
                    <a16:creationId xmlns:a16="http://schemas.microsoft.com/office/drawing/2014/main" id="{0920D952-BFF4-A962-E7E4-31BD0CF5926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85168" y="2695930"/>
                <a:ext cx="639768" cy="639768"/>
              </a:xfrm>
              <a:prstGeom prst="rect">
                <a:avLst/>
              </a:prstGeom>
            </p:spPr>
          </p:pic>
          <p:pic>
            <p:nvPicPr>
              <p:cNvPr id="433" name="Graphic 432" descr="Man with solid fill">
                <a:extLst>
                  <a:ext uri="{FF2B5EF4-FFF2-40B4-BE49-F238E27FC236}">
                    <a16:creationId xmlns:a16="http://schemas.microsoft.com/office/drawing/2014/main" id="{0965B7B5-04E9-B93E-68E7-D5A48B269F5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444820" y="2695930"/>
                <a:ext cx="639768" cy="639768"/>
              </a:xfrm>
              <a:prstGeom prst="rect">
                <a:avLst/>
              </a:prstGeom>
            </p:spPr>
          </p:pic>
          <p:pic>
            <p:nvPicPr>
              <p:cNvPr id="434" name="Graphic 433" descr="Man with solid fill">
                <a:extLst>
                  <a:ext uri="{FF2B5EF4-FFF2-40B4-BE49-F238E27FC236}">
                    <a16:creationId xmlns:a16="http://schemas.microsoft.com/office/drawing/2014/main" id="{FBB7C52B-8B5C-C3B9-6A2F-4FF19E6FDA2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764704" y="2695930"/>
                <a:ext cx="639768" cy="639768"/>
              </a:xfrm>
              <a:prstGeom prst="rect">
                <a:avLst/>
              </a:prstGeom>
            </p:spPr>
          </p:pic>
          <p:pic>
            <p:nvPicPr>
              <p:cNvPr id="435" name="Graphic 434" descr="Man with solid fill">
                <a:extLst>
                  <a:ext uri="{FF2B5EF4-FFF2-40B4-BE49-F238E27FC236}">
                    <a16:creationId xmlns:a16="http://schemas.microsoft.com/office/drawing/2014/main" id="{D218CFA3-2AC8-A1FE-7057-AF335C9079D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724356" y="2695930"/>
                <a:ext cx="639768" cy="639768"/>
              </a:xfrm>
              <a:prstGeom prst="rect">
                <a:avLst/>
              </a:prstGeom>
            </p:spPr>
          </p:pic>
          <p:pic>
            <p:nvPicPr>
              <p:cNvPr id="436" name="Graphic 435" descr="Man with solid fill">
                <a:extLst>
                  <a:ext uri="{FF2B5EF4-FFF2-40B4-BE49-F238E27FC236}">
                    <a16:creationId xmlns:a16="http://schemas.microsoft.com/office/drawing/2014/main" id="{9B7167CC-8198-092E-9BDF-3DD3A937B96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404472" y="2695930"/>
                <a:ext cx="639768" cy="639768"/>
              </a:xfrm>
              <a:prstGeom prst="rect">
                <a:avLst/>
              </a:prstGeom>
            </p:spPr>
          </p:pic>
          <p:pic>
            <p:nvPicPr>
              <p:cNvPr id="437" name="Graphic 436" descr="Man with solid fill">
                <a:extLst>
                  <a:ext uri="{FF2B5EF4-FFF2-40B4-BE49-F238E27FC236}">
                    <a16:creationId xmlns:a16="http://schemas.microsoft.com/office/drawing/2014/main" id="{5A6D05CA-1505-B502-ADE5-239263D6FE1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084588" y="2695930"/>
                <a:ext cx="639768" cy="639768"/>
              </a:xfrm>
              <a:prstGeom prst="rect">
                <a:avLst/>
              </a:prstGeom>
            </p:spPr>
          </p:pic>
          <p:pic>
            <p:nvPicPr>
              <p:cNvPr id="438" name="Graphic 437" descr="Man with solid fill">
                <a:extLst>
                  <a:ext uri="{FF2B5EF4-FFF2-40B4-BE49-F238E27FC236}">
                    <a16:creationId xmlns:a16="http://schemas.microsoft.com/office/drawing/2014/main" id="{C45D1D61-BA93-22BF-354B-344CBFD89C1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044240" y="2695930"/>
                <a:ext cx="639768" cy="639768"/>
              </a:xfrm>
              <a:prstGeom prst="rect">
                <a:avLst/>
              </a:prstGeom>
            </p:spPr>
          </p:pic>
          <p:pic>
            <p:nvPicPr>
              <p:cNvPr id="439" name="Graphic 438" descr="Man with solid fill">
                <a:extLst>
                  <a:ext uri="{FF2B5EF4-FFF2-40B4-BE49-F238E27FC236}">
                    <a16:creationId xmlns:a16="http://schemas.microsoft.com/office/drawing/2014/main" id="{4F065384-913F-3336-848A-D42670D1BF7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364124" y="2695930"/>
                <a:ext cx="639768" cy="639768"/>
              </a:xfrm>
              <a:prstGeom prst="rect">
                <a:avLst/>
              </a:prstGeom>
            </p:spPr>
          </p:pic>
          <p:pic>
            <p:nvPicPr>
              <p:cNvPr id="440" name="Graphic 439" descr="Man with solid fill">
                <a:extLst>
                  <a:ext uri="{FF2B5EF4-FFF2-40B4-BE49-F238E27FC236}">
                    <a16:creationId xmlns:a16="http://schemas.microsoft.com/office/drawing/2014/main" id="{8A13FFD4-4957-E339-09D6-435D68C7739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323776" y="2695930"/>
                <a:ext cx="639768" cy="639768"/>
              </a:xfrm>
              <a:prstGeom prst="rect">
                <a:avLst/>
              </a:prstGeom>
            </p:spPr>
          </p:pic>
          <p:pic>
            <p:nvPicPr>
              <p:cNvPr id="441" name="Graphic 440" descr="Man with solid fill">
                <a:extLst>
                  <a:ext uri="{FF2B5EF4-FFF2-40B4-BE49-F238E27FC236}">
                    <a16:creationId xmlns:a16="http://schemas.microsoft.com/office/drawing/2014/main" id="{8FF39CBA-FAED-3B5E-DE37-E6A8176628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003892" y="2695930"/>
                <a:ext cx="639768" cy="639768"/>
              </a:xfrm>
              <a:prstGeom prst="rect">
                <a:avLst/>
              </a:prstGeom>
            </p:spPr>
          </p:pic>
          <p:pic>
            <p:nvPicPr>
              <p:cNvPr id="442" name="Graphic 441" descr="Man with solid fill">
                <a:extLst>
                  <a:ext uri="{FF2B5EF4-FFF2-40B4-BE49-F238E27FC236}">
                    <a16:creationId xmlns:a16="http://schemas.microsoft.com/office/drawing/2014/main" id="{5754274C-F9CB-C714-786B-7DF83B7F6DC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684008" y="2695930"/>
                <a:ext cx="639768" cy="639768"/>
              </a:xfrm>
              <a:prstGeom prst="rect">
                <a:avLst/>
              </a:prstGeom>
            </p:spPr>
          </p:pic>
          <p:pic>
            <p:nvPicPr>
              <p:cNvPr id="443" name="Graphic 442" descr="Man with solid fill">
                <a:extLst>
                  <a:ext uri="{FF2B5EF4-FFF2-40B4-BE49-F238E27FC236}">
                    <a16:creationId xmlns:a16="http://schemas.microsoft.com/office/drawing/2014/main" id="{3FA3080B-4487-24D2-B6D3-FBF961DBEE5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643660" y="2695930"/>
                <a:ext cx="639768" cy="639768"/>
              </a:xfrm>
              <a:prstGeom prst="rect">
                <a:avLst/>
              </a:prstGeom>
            </p:spPr>
          </p:pic>
          <p:pic>
            <p:nvPicPr>
              <p:cNvPr id="576" name="Graphic 575" descr="Man with solid fill">
                <a:extLst>
                  <a:ext uri="{FF2B5EF4-FFF2-40B4-BE49-F238E27FC236}">
                    <a16:creationId xmlns:a16="http://schemas.microsoft.com/office/drawing/2014/main" id="{54C5B3D9-077D-984A-CCFD-64D17676FD0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963544" y="2695930"/>
                <a:ext cx="639768" cy="639768"/>
              </a:xfrm>
              <a:prstGeom prst="rect">
                <a:avLst/>
              </a:prstGeom>
            </p:spPr>
          </p:pic>
        </p:grpSp>
      </p:grpSp>
      <p:sp>
        <p:nvSpPr>
          <p:cNvPr id="657" name="Footer Placeholder 4">
            <a:extLst>
              <a:ext uri="{FF2B5EF4-FFF2-40B4-BE49-F238E27FC236}">
                <a16:creationId xmlns:a16="http://schemas.microsoft.com/office/drawing/2014/main" id="{5F59B4CC-D0B3-1C62-E026-0EF45E057D2F}"/>
              </a:ext>
            </a:extLst>
          </p:cNvPr>
          <p:cNvSpPr>
            <a:spLocks noGrp="1"/>
          </p:cNvSpPr>
          <p:nvPr>
            <p:ph type="ftr" sz="quarter" idx="3"/>
          </p:nvPr>
        </p:nvSpPr>
        <p:spPr>
          <a:xfrm>
            <a:off x="670560" y="6536419"/>
            <a:ext cx="6150102" cy="338328"/>
          </a:xfrm>
        </p:spPr>
        <p:txBody>
          <a:bodyPr/>
          <a:lstStyle/>
          <a:p>
            <a:r>
              <a:rPr lang="en-US" dirty="0"/>
              <a:t>© 2025 Education Development Center | </a:t>
            </a:r>
            <a:r>
              <a:rPr lang="en-US" dirty="0" err="1"/>
              <a:t>ZeroSuicide.edc.org</a:t>
            </a:r>
            <a:endParaRPr lang="en-US" dirty="0"/>
          </a:p>
        </p:txBody>
      </p:sp>
    </p:spTree>
    <p:extLst>
      <p:ext uri="{BB962C8B-B14F-4D97-AF65-F5344CB8AC3E}">
        <p14:creationId xmlns:p14="http://schemas.microsoft.com/office/powerpoint/2010/main" val="3279211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020794-B2CE-4BDA-8B0D-1C0AC71C85ED}"/>
              </a:ext>
            </a:extLst>
          </p:cNvPr>
          <p:cNvSpPr>
            <a:spLocks noGrp="1"/>
          </p:cNvSpPr>
          <p:nvPr>
            <p:ph type="title"/>
          </p:nvPr>
        </p:nvSpPr>
        <p:spPr>
          <a:xfrm>
            <a:off x="612648" y="606370"/>
            <a:ext cx="10972800" cy="770996"/>
          </a:xfrm>
        </p:spPr>
        <p:txBody>
          <a:bodyPr/>
          <a:lstStyle/>
          <a:p>
            <a:r>
              <a:rPr lang="en-US"/>
              <a:t>What Does Zero Suicide Look Like?</a:t>
            </a:r>
          </a:p>
        </p:txBody>
      </p:sp>
      <p:sp>
        <p:nvSpPr>
          <p:cNvPr id="3" name="Slide Number Placeholder 1">
            <a:extLst>
              <a:ext uri="{FF2B5EF4-FFF2-40B4-BE49-F238E27FC236}">
                <a16:creationId xmlns:a16="http://schemas.microsoft.com/office/drawing/2014/main" id="{DE61411C-4409-5F3D-5780-187B897A9888}"/>
              </a:ext>
            </a:extLst>
          </p:cNvPr>
          <p:cNvSpPr>
            <a:spLocks noGrp="1"/>
          </p:cNvSpPr>
          <p:nvPr>
            <p:ph type="sldNum" sz="quarter" idx="4"/>
          </p:nvPr>
        </p:nvSpPr>
        <p:spPr>
          <a:xfrm>
            <a:off x="8778240" y="6509622"/>
            <a:ext cx="2743200" cy="365125"/>
          </a:xfrm>
          <a:prstGeom prst="rect">
            <a:avLst/>
          </a:prstGeom>
        </p:spPr>
        <p:txBody>
          <a:bodyPr/>
          <a:lstStyle/>
          <a:p>
            <a:fld id="{CA49D0EE-DE7F-324B-A84C-F36708423CDB}" type="slidenum">
              <a:rPr lang="en-US" smtClean="0"/>
              <a:t>8</a:t>
            </a:fld>
            <a:endParaRPr lang="en-US"/>
          </a:p>
        </p:txBody>
      </p:sp>
      <p:grpSp>
        <p:nvGrpSpPr>
          <p:cNvPr id="7" name="Group 2">
            <a:extLst>
              <a:ext uri="{FF2B5EF4-FFF2-40B4-BE49-F238E27FC236}">
                <a16:creationId xmlns:a16="http://schemas.microsoft.com/office/drawing/2014/main" id="{7BC35175-174B-BB17-8E8D-19C6395E8231}"/>
              </a:ext>
            </a:extLst>
          </p:cNvPr>
          <p:cNvGrpSpPr>
            <a:grpSpLocks noChangeAspect="1"/>
          </p:cNvGrpSpPr>
          <p:nvPr/>
        </p:nvGrpSpPr>
        <p:grpSpPr>
          <a:xfrm>
            <a:off x="4358885" y="1461011"/>
            <a:ext cx="3637186" cy="4095901"/>
            <a:chOff x="0" y="-57150"/>
            <a:chExt cx="1373998" cy="1547283"/>
          </a:xfrm>
        </p:grpSpPr>
        <p:sp>
          <p:nvSpPr>
            <p:cNvPr id="9" name="Freeform 3">
              <a:extLst>
                <a:ext uri="{FF2B5EF4-FFF2-40B4-BE49-F238E27FC236}">
                  <a16:creationId xmlns:a16="http://schemas.microsoft.com/office/drawing/2014/main" id="{82F41BDB-9FF3-BF45-A9CB-9F5B6EDCE80C}"/>
                </a:ext>
              </a:extLst>
            </p:cNvPr>
            <p:cNvSpPr/>
            <p:nvPr/>
          </p:nvSpPr>
          <p:spPr>
            <a:xfrm>
              <a:off x="0" y="0"/>
              <a:ext cx="1373998" cy="1490133"/>
            </a:xfrm>
            <a:custGeom>
              <a:avLst/>
              <a:gdLst/>
              <a:ahLst/>
              <a:cxnLst/>
              <a:rect l="l" t="t" r="r" b="b"/>
              <a:pathLst>
                <a:path w="1373998" h="1490133">
                  <a:moveTo>
                    <a:pt x="0" y="0"/>
                  </a:moveTo>
                  <a:lnTo>
                    <a:pt x="1373998" y="0"/>
                  </a:lnTo>
                  <a:lnTo>
                    <a:pt x="1373998" y="1490133"/>
                  </a:lnTo>
                  <a:lnTo>
                    <a:pt x="0" y="1490133"/>
                  </a:lnTo>
                  <a:close/>
                </a:path>
              </a:pathLst>
            </a:custGeom>
            <a:solidFill>
              <a:srgbClr val="54544F"/>
            </a:solidFill>
          </p:spPr>
          <p:txBody>
            <a:bodyPr lIns="91440" tIns="45720" rIns="91440" bIns="45720" anchor="t"/>
            <a:lstStyle/>
            <a:p>
              <a:endParaRPr lang="en-US" sz="1600">
                <a:solidFill>
                  <a:srgbClr val="54544F"/>
                </a:solidFill>
                <a:latin typeface="Arial" panose="020B0604020202020204" pitchFamily="34" charset="0"/>
                <a:cs typeface="Arial" panose="020B0604020202020204" pitchFamily="34" charset="0"/>
              </a:endParaRPr>
            </a:p>
          </p:txBody>
        </p:sp>
        <p:sp>
          <p:nvSpPr>
            <p:cNvPr id="10" name="TextBox 4">
              <a:extLst>
                <a:ext uri="{FF2B5EF4-FFF2-40B4-BE49-F238E27FC236}">
                  <a16:creationId xmlns:a16="http://schemas.microsoft.com/office/drawing/2014/main" id="{7AFEE8AD-EA56-2708-39CE-8AA0B94686E8}"/>
                </a:ext>
              </a:extLst>
            </p:cNvPr>
            <p:cNvSpPr txBox="1"/>
            <p:nvPr/>
          </p:nvSpPr>
          <p:spPr>
            <a:xfrm>
              <a:off x="0" y="-57150"/>
              <a:ext cx="1373998" cy="1547283"/>
            </a:xfrm>
            <a:prstGeom prst="rect">
              <a:avLst/>
            </a:prstGeom>
          </p:spPr>
          <p:txBody>
            <a:bodyPr lIns="50800" tIns="50800" rIns="50800" bIns="50800" rtlCol="0" anchor="ctr"/>
            <a:lstStyle/>
            <a:p>
              <a:pPr algn="ctr">
                <a:lnSpc>
                  <a:spcPts val="2659"/>
                </a:lnSpc>
              </a:pPr>
              <a:endParaRPr lang="en-US" sz="1600">
                <a:solidFill>
                  <a:srgbClr val="54544F"/>
                </a:solidFill>
                <a:latin typeface="Arial" panose="020B0604020202020204" pitchFamily="34" charset="0"/>
                <a:cs typeface="Arial" panose="020B0604020202020204" pitchFamily="34" charset="0"/>
              </a:endParaRPr>
            </a:p>
          </p:txBody>
        </p:sp>
      </p:grpSp>
      <p:grpSp>
        <p:nvGrpSpPr>
          <p:cNvPr id="11" name="Group 5">
            <a:extLst>
              <a:ext uri="{FF2B5EF4-FFF2-40B4-BE49-F238E27FC236}">
                <a16:creationId xmlns:a16="http://schemas.microsoft.com/office/drawing/2014/main" id="{4340F5CF-0F9E-B928-77B7-D5CD89B76F23}"/>
              </a:ext>
            </a:extLst>
          </p:cNvPr>
          <p:cNvGrpSpPr>
            <a:grpSpLocks noChangeAspect="1"/>
          </p:cNvGrpSpPr>
          <p:nvPr/>
        </p:nvGrpSpPr>
        <p:grpSpPr>
          <a:xfrm>
            <a:off x="443401" y="1489179"/>
            <a:ext cx="3637186" cy="4095901"/>
            <a:chOff x="0" y="-57150"/>
            <a:chExt cx="1373998" cy="1547283"/>
          </a:xfrm>
        </p:grpSpPr>
        <p:sp>
          <p:nvSpPr>
            <p:cNvPr id="12" name="Freeform 6">
              <a:extLst>
                <a:ext uri="{FF2B5EF4-FFF2-40B4-BE49-F238E27FC236}">
                  <a16:creationId xmlns:a16="http://schemas.microsoft.com/office/drawing/2014/main" id="{DB9F05AD-2ABF-EC29-3AEB-E7E16C6639E4}"/>
                </a:ext>
              </a:extLst>
            </p:cNvPr>
            <p:cNvSpPr/>
            <p:nvPr/>
          </p:nvSpPr>
          <p:spPr>
            <a:xfrm>
              <a:off x="0" y="0"/>
              <a:ext cx="1373998" cy="1490133"/>
            </a:xfrm>
            <a:custGeom>
              <a:avLst/>
              <a:gdLst/>
              <a:ahLst/>
              <a:cxnLst/>
              <a:rect l="l" t="t" r="r" b="b"/>
              <a:pathLst>
                <a:path w="1373998" h="1490133">
                  <a:moveTo>
                    <a:pt x="0" y="0"/>
                  </a:moveTo>
                  <a:lnTo>
                    <a:pt x="1373998" y="0"/>
                  </a:lnTo>
                  <a:lnTo>
                    <a:pt x="1373998" y="1490133"/>
                  </a:lnTo>
                  <a:lnTo>
                    <a:pt x="0" y="1490133"/>
                  </a:lnTo>
                  <a:close/>
                </a:path>
              </a:pathLst>
            </a:custGeom>
            <a:solidFill>
              <a:schemeClr val="accent1"/>
            </a:solidFill>
          </p:spPr>
          <p:txBody>
            <a:bodyPr/>
            <a:lstStyle/>
            <a:p>
              <a:endParaRPr lang="en-US" sz="1600">
                <a:latin typeface="Arial" panose="020B0604020202020204" pitchFamily="34" charset="0"/>
                <a:cs typeface="Arial" panose="020B0604020202020204" pitchFamily="34" charset="0"/>
              </a:endParaRPr>
            </a:p>
          </p:txBody>
        </p:sp>
        <p:sp>
          <p:nvSpPr>
            <p:cNvPr id="13" name="TextBox 7">
              <a:extLst>
                <a:ext uri="{FF2B5EF4-FFF2-40B4-BE49-F238E27FC236}">
                  <a16:creationId xmlns:a16="http://schemas.microsoft.com/office/drawing/2014/main" id="{9327F430-89A5-3991-79FB-B9B6975BD2AB}"/>
                </a:ext>
              </a:extLst>
            </p:cNvPr>
            <p:cNvSpPr txBox="1"/>
            <p:nvPr/>
          </p:nvSpPr>
          <p:spPr>
            <a:xfrm>
              <a:off x="0" y="-57150"/>
              <a:ext cx="1373998" cy="1547283"/>
            </a:xfrm>
            <a:prstGeom prst="rect">
              <a:avLst/>
            </a:prstGeom>
          </p:spPr>
          <p:txBody>
            <a:bodyPr lIns="50800" tIns="50800" rIns="50800" bIns="50800" rtlCol="0" anchor="ctr"/>
            <a:lstStyle/>
            <a:p>
              <a:pPr algn="ctr">
                <a:lnSpc>
                  <a:spcPts val="2659"/>
                </a:lnSpc>
              </a:pPr>
              <a:endParaRPr sz="1600">
                <a:latin typeface="Arial" panose="020B0604020202020204" pitchFamily="34" charset="0"/>
                <a:cs typeface="Arial" panose="020B0604020202020204" pitchFamily="34" charset="0"/>
              </a:endParaRPr>
            </a:p>
          </p:txBody>
        </p:sp>
      </p:grpSp>
      <p:grpSp>
        <p:nvGrpSpPr>
          <p:cNvPr id="14" name="Group 8">
            <a:extLst>
              <a:ext uri="{FF2B5EF4-FFF2-40B4-BE49-F238E27FC236}">
                <a16:creationId xmlns:a16="http://schemas.microsoft.com/office/drawing/2014/main" id="{74346BEF-C1E4-376B-E427-855F74BAFE94}"/>
              </a:ext>
            </a:extLst>
          </p:cNvPr>
          <p:cNvGrpSpPr>
            <a:grpSpLocks noChangeAspect="1"/>
          </p:cNvGrpSpPr>
          <p:nvPr/>
        </p:nvGrpSpPr>
        <p:grpSpPr>
          <a:xfrm>
            <a:off x="8274369" y="1437160"/>
            <a:ext cx="3637186" cy="4095901"/>
            <a:chOff x="0" y="-57150"/>
            <a:chExt cx="1373998" cy="1547283"/>
          </a:xfrm>
        </p:grpSpPr>
        <p:sp>
          <p:nvSpPr>
            <p:cNvPr id="15" name="Freeform 9">
              <a:extLst>
                <a:ext uri="{FF2B5EF4-FFF2-40B4-BE49-F238E27FC236}">
                  <a16:creationId xmlns:a16="http://schemas.microsoft.com/office/drawing/2014/main" id="{43F8551F-BC86-7881-03E3-ECE576C17A0F}"/>
                </a:ext>
              </a:extLst>
            </p:cNvPr>
            <p:cNvSpPr/>
            <p:nvPr/>
          </p:nvSpPr>
          <p:spPr>
            <a:xfrm>
              <a:off x="0" y="0"/>
              <a:ext cx="1373998" cy="1490133"/>
            </a:xfrm>
            <a:custGeom>
              <a:avLst/>
              <a:gdLst/>
              <a:ahLst/>
              <a:cxnLst/>
              <a:rect l="l" t="t" r="r" b="b"/>
              <a:pathLst>
                <a:path w="1373998" h="1490133">
                  <a:moveTo>
                    <a:pt x="0" y="0"/>
                  </a:moveTo>
                  <a:lnTo>
                    <a:pt x="1373998" y="0"/>
                  </a:lnTo>
                  <a:lnTo>
                    <a:pt x="1373998" y="1490133"/>
                  </a:lnTo>
                  <a:lnTo>
                    <a:pt x="0" y="1490133"/>
                  </a:lnTo>
                  <a:close/>
                </a:path>
              </a:pathLst>
            </a:custGeom>
            <a:solidFill>
              <a:schemeClr val="accent1"/>
            </a:solidFill>
          </p:spPr>
          <p:txBody>
            <a:bodyPr/>
            <a:lstStyle/>
            <a:p>
              <a:endParaRPr lang="en-US" sz="1600">
                <a:latin typeface="Arial" panose="020B0604020202020204" pitchFamily="34" charset="0"/>
                <a:cs typeface="Arial" panose="020B0604020202020204" pitchFamily="34" charset="0"/>
              </a:endParaRPr>
            </a:p>
          </p:txBody>
        </p:sp>
        <p:sp>
          <p:nvSpPr>
            <p:cNvPr id="16" name="TextBox 10">
              <a:extLst>
                <a:ext uri="{FF2B5EF4-FFF2-40B4-BE49-F238E27FC236}">
                  <a16:creationId xmlns:a16="http://schemas.microsoft.com/office/drawing/2014/main" id="{4317DA48-1A4D-20E8-6F2F-CFBD9DC9D602}"/>
                </a:ext>
              </a:extLst>
            </p:cNvPr>
            <p:cNvSpPr txBox="1"/>
            <p:nvPr/>
          </p:nvSpPr>
          <p:spPr>
            <a:xfrm>
              <a:off x="0" y="-57150"/>
              <a:ext cx="1373998" cy="1547283"/>
            </a:xfrm>
            <a:prstGeom prst="rect">
              <a:avLst/>
            </a:prstGeom>
          </p:spPr>
          <p:txBody>
            <a:bodyPr lIns="50800" tIns="50800" rIns="50800" bIns="50800" rtlCol="0" anchor="ctr"/>
            <a:lstStyle/>
            <a:p>
              <a:pPr algn="ctr">
                <a:lnSpc>
                  <a:spcPts val="2659"/>
                </a:lnSpc>
              </a:pPr>
              <a:endParaRPr sz="1600">
                <a:latin typeface="Arial" panose="020B0604020202020204" pitchFamily="34" charset="0"/>
                <a:cs typeface="Arial" panose="020B0604020202020204" pitchFamily="34" charset="0"/>
              </a:endParaRPr>
            </a:p>
          </p:txBody>
        </p:sp>
      </p:grpSp>
      <p:sp>
        <p:nvSpPr>
          <p:cNvPr id="17" name="Freeform 11">
            <a:extLst>
              <a:ext uri="{FF2B5EF4-FFF2-40B4-BE49-F238E27FC236}">
                <a16:creationId xmlns:a16="http://schemas.microsoft.com/office/drawing/2014/main" id="{52AB8A57-09DB-E24E-93CA-C1A2E55B301A}"/>
              </a:ext>
            </a:extLst>
          </p:cNvPr>
          <p:cNvSpPr>
            <a:spLocks noChangeAspect="1"/>
          </p:cNvSpPr>
          <p:nvPr/>
        </p:nvSpPr>
        <p:spPr>
          <a:xfrm>
            <a:off x="9333533" y="2065110"/>
            <a:ext cx="1518858" cy="2015068"/>
          </a:xfrm>
          <a:custGeom>
            <a:avLst/>
            <a:gdLst/>
            <a:ahLst/>
            <a:cxnLst/>
            <a:rect l="l" t="t" r="r" b="b"/>
            <a:pathLst>
              <a:path w="1550765" h="2057400">
                <a:moveTo>
                  <a:pt x="0" y="0"/>
                </a:moveTo>
                <a:lnTo>
                  <a:pt x="1550766" y="0"/>
                </a:lnTo>
                <a:lnTo>
                  <a:pt x="1550766" y="2057400"/>
                </a:lnTo>
                <a:lnTo>
                  <a:pt x="0" y="20574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sz="1600">
              <a:latin typeface="Arial" panose="020B0604020202020204" pitchFamily="34" charset="0"/>
              <a:cs typeface="Arial" panose="020B0604020202020204" pitchFamily="34" charset="0"/>
            </a:endParaRPr>
          </a:p>
        </p:txBody>
      </p:sp>
      <p:sp>
        <p:nvSpPr>
          <p:cNvPr id="18" name="Freeform 12">
            <a:extLst>
              <a:ext uri="{FF2B5EF4-FFF2-40B4-BE49-F238E27FC236}">
                <a16:creationId xmlns:a16="http://schemas.microsoft.com/office/drawing/2014/main" id="{A421FFC0-B2F9-2999-2834-CB2875E26C75}"/>
              </a:ext>
            </a:extLst>
          </p:cNvPr>
          <p:cNvSpPr>
            <a:spLocks noChangeAspect="1"/>
          </p:cNvSpPr>
          <p:nvPr/>
        </p:nvSpPr>
        <p:spPr>
          <a:xfrm>
            <a:off x="5007328" y="1872378"/>
            <a:ext cx="2207877" cy="2207877"/>
          </a:xfrm>
          <a:custGeom>
            <a:avLst/>
            <a:gdLst/>
            <a:ahLst/>
            <a:cxnLst/>
            <a:rect l="l" t="t" r="r" b="b"/>
            <a:pathLst>
              <a:path w="2450962" h="2450962">
                <a:moveTo>
                  <a:pt x="0" y="0"/>
                </a:moveTo>
                <a:lnTo>
                  <a:pt x="2450962" y="0"/>
                </a:lnTo>
                <a:lnTo>
                  <a:pt x="2450962" y="2450962"/>
                </a:lnTo>
                <a:lnTo>
                  <a:pt x="0" y="245096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sz="1600">
              <a:latin typeface="Arial" panose="020B0604020202020204" pitchFamily="34" charset="0"/>
              <a:cs typeface="Arial" panose="020B0604020202020204" pitchFamily="34" charset="0"/>
            </a:endParaRPr>
          </a:p>
        </p:txBody>
      </p:sp>
      <p:sp>
        <p:nvSpPr>
          <p:cNvPr id="19" name="Freeform 13">
            <a:extLst>
              <a:ext uri="{FF2B5EF4-FFF2-40B4-BE49-F238E27FC236}">
                <a16:creationId xmlns:a16="http://schemas.microsoft.com/office/drawing/2014/main" id="{75B4D108-AD70-19CF-E30B-1D21ECD0D99C}"/>
              </a:ext>
            </a:extLst>
          </p:cNvPr>
          <p:cNvSpPr>
            <a:spLocks noChangeAspect="1"/>
          </p:cNvSpPr>
          <p:nvPr/>
        </p:nvSpPr>
        <p:spPr>
          <a:xfrm>
            <a:off x="1189280" y="2065110"/>
            <a:ext cx="2110441" cy="2105165"/>
          </a:xfrm>
          <a:custGeom>
            <a:avLst/>
            <a:gdLst/>
            <a:ahLst/>
            <a:cxnLst/>
            <a:rect l="l" t="t" r="r" b="b"/>
            <a:pathLst>
              <a:path w="2457105" h="2450962">
                <a:moveTo>
                  <a:pt x="0" y="0"/>
                </a:moveTo>
                <a:lnTo>
                  <a:pt x="2457105" y="0"/>
                </a:lnTo>
                <a:lnTo>
                  <a:pt x="2457105" y="2450962"/>
                </a:lnTo>
                <a:lnTo>
                  <a:pt x="0" y="245096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sz="1600">
              <a:latin typeface="Arial" panose="020B0604020202020204" pitchFamily="34" charset="0"/>
              <a:cs typeface="Arial" panose="020B0604020202020204" pitchFamily="34" charset="0"/>
            </a:endParaRPr>
          </a:p>
        </p:txBody>
      </p:sp>
      <p:sp>
        <p:nvSpPr>
          <p:cNvPr id="20" name="TextBox 15">
            <a:extLst>
              <a:ext uri="{FF2B5EF4-FFF2-40B4-BE49-F238E27FC236}">
                <a16:creationId xmlns:a16="http://schemas.microsoft.com/office/drawing/2014/main" id="{474C826D-E101-CD32-E0BA-E3CBD43A348C}"/>
              </a:ext>
            </a:extLst>
          </p:cNvPr>
          <p:cNvSpPr txBox="1">
            <a:spLocks noChangeAspect="1"/>
          </p:cNvSpPr>
          <p:nvPr/>
        </p:nvSpPr>
        <p:spPr>
          <a:xfrm>
            <a:off x="862034" y="4264116"/>
            <a:ext cx="2760206" cy="1125757"/>
          </a:xfrm>
          <a:prstGeom prst="rect">
            <a:avLst/>
          </a:prstGeom>
        </p:spPr>
        <p:txBody>
          <a:bodyPr wrap="square" lIns="0" tIns="0" rIns="0" bIns="0" rtlCol="0" anchor="t">
            <a:spAutoFit/>
          </a:bodyPr>
          <a:lstStyle/>
          <a:p>
            <a:pPr algn="ctr">
              <a:lnSpc>
                <a:spcPts val="4619"/>
              </a:lnSpc>
            </a:pPr>
            <a:r>
              <a:rPr lang="en-US" sz="3200" b="1" spc="-125">
                <a:solidFill>
                  <a:srgbClr val="54544F"/>
                </a:solidFill>
                <a:latin typeface="Arial" panose="020B0604020202020204" pitchFamily="34" charset="0"/>
                <a:cs typeface="Arial" panose="020B0604020202020204" pitchFamily="34" charset="0"/>
                <a:sym typeface="Canva Sans 2 Bold"/>
              </a:rPr>
              <a:t>ENGAGING IN THE WORK</a:t>
            </a:r>
            <a:endParaRPr lang="en-US" sz="1600" b="1">
              <a:latin typeface="Arial" panose="020B0604020202020204" pitchFamily="34" charset="0"/>
              <a:cs typeface="Arial" panose="020B0604020202020204" pitchFamily="34" charset="0"/>
            </a:endParaRPr>
          </a:p>
        </p:txBody>
      </p:sp>
      <p:sp>
        <p:nvSpPr>
          <p:cNvPr id="21" name="TextBox 16">
            <a:extLst>
              <a:ext uri="{FF2B5EF4-FFF2-40B4-BE49-F238E27FC236}">
                <a16:creationId xmlns:a16="http://schemas.microsoft.com/office/drawing/2014/main" id="{EF87A1CB-7D4B-6F90-57FF-27E377450A25}"/>
              </a:ext>
            </a:extLst>
          </p:cNvPr>
          <p:cNvSpPr txBox="1">
            <a:spLocks noChangeAspect="1"/>
          </p:cNvSpPr>
          <p:nvPr/>
        </p:nvSpPr>
        <p:spPr>
          <a:xfrm>
            <a:off x="-2328270" y="5859747"/>
            <a:ext cx="17070729" cy="387798"/>
          </a:xfrm>
          <a:prstGeom prst="rect">
            <a:avLst/>
          </a:prstGeom>
        </p:spPr>
        <p:txBody>
          <a:bodyPr wrap="square" lIns="0" tIns="0" rIns="0" bIns="0" rtlCol="0" anchor="t">
            <a:spAutoFit/>
          </a:bodyPr>
          <a:lstStyle/>
          <a:p>
            <a:pPr algn="ctr">
              <a:lnSpc>
                <a:spcPct val="90000"/>
              </a:lnSpc>
              <a:spcBef>
                <a:spcPct val="0"/>
              </a:spcBef>
            </a:pPr>
            <a:r>
              <a:rPr lang="en-US" sz="2800">
                <a:latin typeface="Arial" charset="0"/>
                <a:cs typeface="Arial" charset="0"/>
                <a:sym typeface="Canva Sans 2 Bold"/>
              </a:rPr>
              <a:t>Leaders are crucial to success.</a:t>
            </a:r>
            <a:endParaRPr lang="en-US" sz="2800">
              <a:latin typeface="Arial" charset="0"/>
              <a:cs typeface="Arial" charset="0"/>
            </a:endParaRPr>
          </a:p>
        </p:txBody>
      </p:sp>
      <p:sp>
        <p:nvSpPr>
          <p:cNvPr id="22" name="TextBox 17">
            <a:extLst>
              <a:ext uri="{FF2B5EF4-FFF2-40B4-BE49-F238E27FC236}">
                <a16:creationId xmlns:a16="http://schemas.microsoft.com/office/drawing/2014/main" id="{D50EF979-81E0-63BE-84E1-F9CD04F24AC1}"/>
              </a:ext>
            </a:extLst>
          </p:cNvPr>
          <p:cNvSpPr txBox="1">
            <a:spLocks noChangeAspect="1"/>
          </p:cNvSpPr>
          <p:nvPr/>
        </p:nvSpPr>
        <p:spPr>
          <a:xfrm>
            <a:off x="4530247" y="4333211"/>
            <a:ext cx="3354693" cy="1154227"/>
          </a:xfrm>
          <a:prstGeom prst="rect">
            <a:avLst/>
          </a:prstGeom>
        </p:spPr>
        <p:txBody>
          <a:bodyPr wrap="square" lIns="0" tIns="0" rIns="0" bIns="0" rtlCol="0" anchor="t">
            <a:spAutoFit/>
          </a:bodyPr>
          <a:lstStyle/>
          <a:p>
            <a:pPr algn="ctr">
              <a:lnSpc>
                <a:spcPts val="4619"/>
              </a:lnSpc>
            </a:pPr>
            <a:r>
              <a:rPr lang="en-US" sz="3200" b="1" spc="-125">
                <a:solidFill>
                  <a:schemeClr val="bg1"/>
                </a:solidFill>
                <a:latin typeface="Arial" panose="020B0604020202020204" pitchFamily="34" charset="0"/>
                <a:cs typeface="Arial" panose="020B0604020202020204" pitchFamily="34" charset="0"/>
                <a:sym typeface="Canva Sans 2 Bold"/>
              </a:rPr>
              <a:t>PRIORITIZING </a:t>
            </a:r>
            <a:endParaRPr lang="en-US" sz="1600" b="1">
              <a:solidFill>
                <a:schemeClr val="bg1"/>
              </a:solidFill>
              <a:latin typeface="Arial" panose="020B0604020202020204" pitchFamily="34" charset="0"/>
              <a:cs typeface="Arial" panose="020B0604020202020204" pitchFamily="34" charset="0"/>
            </a:endParaRPr>
          </a:p>
          <a:p>
            <a:pPr algn="ctr">
              <a:lnSpc>
                <a:spcPts val="4619"/>
              </a:lnSpc>
            </a:pPr>
            <a:r>
              <a:rPr lang="en-US" sz="3200" b="1" spc="-125">
                <a:solidFill>
                  <a:schemeClr val="bg1"/>
                </a:solidFill>
                <a:latin typeface="Arial" panose="020B0604020202020204" pitchFamily="34" charset="0"/>
                <a:cs typeface="Arial" panose="020B0604020202020204" pitchFamily="34" charset="0"/>
                <a:sym typeface="Canva Sans 2 Bold"/>
              </a:rPr>
              <a:t>ZERO SUICIDE</a:t>
            </a:r>
            <a:endParaRPr lang="en-US" sz="1600" b="1">
              <a:solidFill>
                <a:schemeClr val="bg1"/>
              </a:solidFill>
              <a:latin typeface="Arial" panose="020B0604020202020204" pitchFamily="34" charset="0"/>
              <a:cs typeface="Arial" panose="020B0604020202020204" pitchFamily="34" charset="0"/>
            </a:endParaRPr>
          </a:p>
        </p:txBody>
      </p:sp>
      <p:sp>
        <p:nvSpPr>
          <p:cNvPr id="23" name="TextBox 18">
            <a:extLst>
              <a:ext uri="{FF2B5EF4-FFF2-40B4-BE49-F238E27FC236}">
                <a16:creationId xmlns:a16="http://schemas.microsoft.com/office/drawing/2014/main" id="{F1678EB9-557D-15EC-C512-1420063307ED}"/>
              </a:ext>
            </a:extLst>
          </p:cNvPr>
          <p:cNvSpPr txBox="1">
            <a:spLocks noChangeAspect="1"/>
          </p:cNvSpPr>
          <p:nvPr/>
        </p:nvSpPr>
        <p:spPr>
          <a:xfrm>
            <a:off x="8415615" y="4337264"/>
            <a:ext cx="3354693" cy="1154227"/>
          </a:xfrm>
          <a:prstGeom prst="rect">
            <a:avLst/>
          </a:prstGeom>
        </p:spPr>
        <p:txBody>
          <a:bodyPr wrap="square" lIns="0" tIns="0" rIns="0" bIns="0" rtlCol="0" anchor="t">
            <a:spAutoFit/>
          </a:bodyPr>
          <a:lstStyle/>
          <a:p>
            <a:pPr algn="ctr">
              <a:lnSpc>
                <a:spcPts val="4619"/>
              </a:lnSpc>
            </a:pPr>
            <a:r>
              <a:rPr lang="en-US" sz="3200" b="1" spc="-125">
                <a:solidFill>
                  <a:srgbClr val="54544F"/>
                </a:solidFill>
                <a:latin typeface="Arial" panose="020B0604020202020204" pitchFamily="34" charset="0"/>
                <a:cs typeface="Arial" panose="020B0604020202020204" pitchFamily="34" charset="0"/>
                <a:sym typeface="Canva Sans 2 Bold"/>
              </a:rPr>
              <a:t>REDUCING </a:t>
            </a:r>
            <a:endParaRPr lang="en-US" sz="1600" b="1">
              <a:solidFill>
                <a:srgbClr val="40403C"/>
              </a:solidFill>
              <a:latin typeface="Arial" panose="020B0604020202020204" pitchFamily="34" charset="0"/>
              <a:cs typeface="Arial" panose="020B0604020202020204" pitchFamily="34" charset="0"/>
            </a:endParaRPr>
          </a:p>
          <a:p>
            <a:pPr algn="ctr">
              <a:lnSpc>
                <a:spcPts val="4619"/>
              </a:lnSpc>
            </a:pPr>
            <a:r>
              <a:rPr lang="en-US" sz="3200" b="1" spc="-125">
                <a:solidFill>
                  <a:srgbClr val="54544F"/>
                </a:solidFill>
                <a:latin typeface="Arial" panose="020B0604020202020204" pitchFamily="34" charset="0"/>
                <a:cs typeface="Arial" panose="020B0604020202020204" pitchFamily="34" charset="0"/>
                <a:sym typeface="Canva Sans 2 Bold"/>
              </a:rPr>
              <a:t>BARRIERS</a:t>
            </a:r>
            <a:endParaRPr lang="en-US" sz="1600" b="1">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C55F0E1C-0CA7-9CB0-F727-B128AF466E78}"/>
              </a:ext>
            </a:extLst>
          </p:cNvPr>
          <p:cNvCxnSpPr>
            <a:cxnSpLocks/>
          </p:cNvCxnSpPr>
          <p:nvPr/>
        </p:nvCxnSpPr>
        <p:spPr>
          <a:xfrm>
            <a:off x="3293366" y="1369892"/>
            <a:ext cx="28996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A7B44E0F-D606-5A6F-7A1C-BD58DF964252}"/>
              </a:ext>
            </a:extLst>
          </p:cNvPr>
          <p:cNvSpPr>
            <a:spLocks noGrp="1"/>
          </p:cNvSpPr>
          <p:nvPr>
            <p:ph type="ftr" sz="quarter" idx="3"/>
          </p:nvPr>
        </p:nvSpPr>
        <p:spPr>
          <a:xfrm>
            <a:off x="670560" y="6536419"/>
            <a:ext cx="6150102" cy="338328"/>
          </a:xfrm>
        </p:spPr>
        <p:txBody>
          <a:bodyPr/>
          <a:lstStyle/>
          <a:p>
            <a:r>
              <a:rPr lang="en-US" dirty="0"/>
              <a:t>© 2025 Education Development Center | </a:t>
            </a:r>
            <a:r>
              <a:rPr lang="en-US" dirty="0" err="1"/>
              <a:t>ZeroSuicide.edc.org</a:t>
            </a:r>
            <a:endParaRPr lang="en-US" dirty="0"/>
          </a:p>
        </p:txBody>
      </p:sp>
    </p:spTree>
    <p:extLst>
      <p:ext uri="{BB962C8B-B14F-4D97-AF65-F5344CB8AC3E}">
        <p14:creationId xmlns:p14="http://schemas.microsoft.com/office/powerpoint/2010/main" val="840388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507D-04EF-3DF2-2881-B83B0FDBA23A}"/>
              </a:ext>
            </a:extLst>
          </p:cNvPr>
          <p:cNvSpPr>
            <a:spLocks noGrp="1"/>
          </p:cNvSpPr>
          <p:nvPr>
            <p:ph type="title"/>
          </p:nvPr>
        </p:nvSpPr>
        <p:spPr/>
        <p:txBody>
          <a:bodyPr/>
          <a:lstStyle/>
          <a:p>
            <a:r>
              <a:rPr lang="en-US">
                <a:latin typeface="Arial"/>
                <a:cs typeface="Arial"/>
              </a:rPr>
              <a:t>How Zero Suicide Supports CCBHC Certification</a:t>
            </a:r>
            <a:endParaRPr lang="en-US"/>
          </a:p>
        </p:txBody>
      </p:sp>
      <p:pic>
        <p:nvPicPr>
          <p:cNvPr id="8" name="Content Placeholder 7">
            <a:extLst>
              <a:ext uri="{FF2B5EF4-FFF2-40B4-BE49-F238E27FC236}">
                <a16:creationId xmlns:a16="http://schemas.microsoft.com/office/drawing/2014/main" id="{17408222-27AB-5E80-810F-20D693C5CEC5}"/>
              </a:ext>
            </a:extLst>
          </p:cNvPr>
          <p:cNvPicPr>
            <a:picLocks noGrp="1" noChangeAspect="1"/>
          </p:cNvPicPr>
          <p:nvPr>
            <p:ph sz="quarter" idx="12"/>
          </p:nvPr>
        </p:nvPicPr>
        <p:blipFill>
          <a:blip r:embed="rId3"/>
          <a:stretch>
            <a:fillRect/>
          </a:stretch>
        </p:blipFill>
        <p:spPr>
          <a:xfrm>
            <a:off x="7076121" y="1778000"/>
            <a:ext cx="3382576" cy="4470400"/>
          </a:xfrm>
        </p:spPr>
      </p:pic>
      <p:pic>
        <p:nvPicPr>
          <p:cNvPr id="10" name="Content Placeholder 9" descr="A yellow and grey circle with arrows&#10;&#10;AI-generated content may be incorrect.">
            <a:extLst>
              <a:ext uri="{FF2B5EF4-FFF2-40B4-BE49-F238E27FC236}">
                <a16:creationId xmlns:a16="http://schemas.microsoft.com/office/drawing/2014/main" id="{94300D44-1F91-9523-5BF7-FA9166086101}"/>
              </a:ext>
            </a:extLst>
          </p:cNvPr>
          <p:cNvPicPr>
            <a:picLocks noGrp="1" noChangeAspect="1"/>
          </p:cNvPicPr>
          <p:nvPr>
            <p:ph sz="quarter" idx="13"/>
          </p:nvPr>
        </p:nvPicPr>
        <p:blipFill>
          <a:blip r:embed="rId4"/>
          <a:stretch>
            <a:fillRect/>
          </a:stretch>
        </p:blipFill>
        <p:spPr>
          <a:xfrm>
            <a:off x="1669567" y="2030399"/>
            <a:ext cx="3446313" cy="3446313"/>
          </a:xfrm>
        </p:spPr>
      </p:pic>
      <p:sp>
        <p:nvSpPr>
          <p:cNvPr id="3" name="Footer Placeholder 4">
            <a:extLst>
              <a:ext uri="{FF2B5EF4-FFF2-40B4-BE49-F238E27FC236}">
                <a16:creationId xmlns:a16="http://schemas.microsoft.com/office/drawing/2014/main" id="{A20503B2-F20C-D2F0-6E3F-D09814836065}"/>
              </a:ext>
            </a:extLst>
          </p:cNvPr>
          <p:cNvSpPr>
            <a:spLocks noGrp="1"/>
          </p:cNvSpPr>
          <p:nvPr>
            <p:ph type="ftr" sz="quarter" idx="3"/>
          </p:nvPr>
        </p:nvSpPr>
        <p:spPr>
          <a:xfrm>
            <a:off x="670560" y="6536419"/>
            <a:ext cx="6150102" cy="338328"/>
          </a:xfrm>
        </p:spPr>
        <p:txBody>
          <a:bodyPr/>
          <a:lstStyle/>
          <a:p>
            <a:r>
              <a:rPr lang="en-US" dirty="0"/>
              <a:t>© 2025 Education Development Center | </a:t>
            </a:r>
            <a:r>
              <a:rPr lang="en-US" dirty="0" err="1"/>
              <a:t>ZeroSuicide.edc.org</a:t>
            </a:r>
            <a:endParaRPr lang="en-US" dirty="0"/>
          </a:p>
        </p:txBody>
      </p:sp>
    </p:spTree>
    <p:extLst>
      <p:ext uri="{BB962C8B-B14F-4D97-AF65-F5344CB8AC3E}">
        <p14:creationId xmlns:p14="http://schemas.microsoft.com/office/powerpoint/2010/main" val="1624695489"/>
      </p:ext>
    </p:extLst>
  </p:cSld>
  <p:clrMapOvr>
    <a:masterClrMapping/>
  </p:clrMapOvr>
</p:sld>
</file>

<file path=ppt/theme/theme1.xml><?xml version="1.0" encoding="utf-8"?>
<a:theme xmlns:a="http://schemas.openxmlformats.org/drawingml/2006/main" name="Office Theme">
  <a:themeElements>
    <a:clrScheme name="Custom 3">
      <a:dk1>
        <a:srgbClr val="40403C"/>
      </a:dk1>
      <a:lt1>
        <a:srgbClr val="FBFBFB"/>
      </a:lt1>
      <a:dk2>
        <a:srgbClr val="777777"/>
      </a:dk2>
      <a:lt2>
        <a:srgbClr val="F2F2F2"/>
      </a:lt2>
      <a:accent1>
        <a:srgbClr val="FFB500"/>
      </a:accent1>
      <a:accent2>
        <a:srgbClr val="9B6A10"/>
      </a:accent2>
      <a:accent3>
        <a:srgbClr val="AAAAAA"/>
      </a:accent3>
      <a:accent4>
        <a:srgbClr val="DDDDDD"/>
      </a:accent4>
      <a:accent5>
        <a:srgbClr val="023366"/>
      </a:accent5>
      <a:accent6>
        <a:srgbClr val="000000"/>
      </a:accent6>
      <a:hlink>
        <a:srgbClr val="286BF7"/>
      </a:hlink>
      <a:folHlink>
        <a:srgbClr val="023366"/>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0d1eab-6044-4103-a7dd-84728c9398e4">
      <Value>1104</Value>
      <Value>1103</Value>
      <Value>1114</Value>
      <Value>1106</Value>
    </TaxCatchAll>
    <lcf76f155ced4ddcb4097134ff3c332f xmlns="1be5c309-bf0e-486a-b596-09e34e810328">
      <Terms xmlns="http://schemas.microsoft.com/office/infopath/2007/PartnerControls"/>
    </lcf76f155ced4ddcb4097134ff3c332f>
    <dd3a1acf541e44569460a424cd8842d1 xmlns="1be5c309-bf0e-486a-b596-09e34e810328">
      <Terms xmlns="http://schemas.microsoft.com/office/infopath/2007/PartnerControls">
        <TermInfo xmlns="http://schemas.microsoft.com/office/infopath/2007/PartnerControls">
          <TermName xmlns="http://schemas.microsoft.com/office/infopath/2007/PartnerControls">Operations</TermName>
          <TermId xmlns="http://schemas.microsoft.com/office/infopath/2007/PartnerControls">efbb2ad2-f86f-4bd0-86f0-791539050340</TermId>
        </TermInfo>
        <TermInfo xmlns="http://schemas.microsoft.com/office/infopath/2007/PartnerControls">
          <TermName xmlns="http://schemas.microsoft.com/office/infopath/2007/PartnerControls">-</TermName>
          <TermId xmlns="http://schemas.microsoft.com/office/infopath/2007/PartnerControls">711a9788-28b3-42be-bbf4-0aaab63f2f34</TermId>
        </TermInfo>
        <TermInfo xmlns="http://schemas.microsoft.com/office/infopath/2007/PartnerControls">
          <TermName xmlns="http://schemas.microsoft.com/office/infopath/2007/PartnerControls">EDC</TermName>
          <TermId xmlns="http://schemas.microsoft.com/office/infopath/2007/PartnerControls">dab2bb6a-1e19-40b7-b96e-8d2ddbe71582</TermId>
        </TermInfo>
        <TermInfo xmlns="http://schemas.microsoft.com/office/infopath/2007/PartnerControls">
          <TermName xmlns="http://schemas.microsoft.com/office/infopath/2007/PartnerControls">IT</TermName>
          <TermId xmlns="http://schemas.microsoft.com/office/infopath/2007/PartnerControls">757ee171-07cd-4d7c-9173-1f2063424d60</TermId>
        </TermInfo>
      </Terms>
    </dd3a1acf541e44569460a424cd8842d1>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357EC7E6197C48A4C244925F8D5BE5" ma:contentTypeVersion="21" ma:contentTypeDescription="Create a new document." ma:contentTypeScope="" ma:versionID="5b87ae4d1c2aa3e687431d0cdc46b01e">
  <xsd:schema xmlns:xsd="http://www.w3.org/2001/XMLSchema" xmlns:xs="http://www.w3.org/2001/XMLSchema" xmlns:p="http://schemas.microsoft.com/office/2006/metadata/properties" xmlns:ns2="1be5c309-bf0e-486a-b596-09e34e810328" xmlns:ns3="4d0d1eab-6044-4103-a7dd-84728c9398e4" targetNamespace="http://schemas.microsoft.com/office/2006/metadata/properties" ma:root="true" ma:fieldsID="be0233e4d758739d82182e60af8015f6" ns2:_="" ns3:_="">
    <xsd:import namespace="1be5c309-bf0e-486a-b596-09e34e810328"/>
    <xsd:import namespace="4d0d1eab-6044-4103-a7dd-84728c9398e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TaxCatchAll"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2:MediaServiceLocation" minOccurs="0"/>
                <xsd:element ref="ns2:MediaLengthInSeconds" minOccurs="0"/>
                <xsd:element ref="ns2:dd3a1acf541e44569460a424cd8842d1" minOccurs="0"/>
                <xsd:element ref="ns2:MediaServiceDoc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e5c309-bf0e-486a-b596-09e34e810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1469612-62a0-4c26-bdab-2d2e22556af9"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dd3a1acf541e44569460a424cd8842d1" ma:index="22" nillable="true" ma:taxonomy="true" ma:internalName="dd3a1acf541e44569460a424cd8842d1" ma:taxonomyFieldName="EDC_x0020_Solutions_x0020_Initiative" ma:displayName="EDC Solutions Initiative" ma:default="" ma:fieldId="{dd3a1acf-541e-4456-9460-a424cd8842d1}" ma:taxonomyMulti="true" ma:sspId="b1469612-62a0-4c26-bdab-2d2e22556af9" ma:termSetId="8ed8c9ea-7052-4c1d-a4d7-b9c10bffea6f" ma:anchorId="00000000-0000-0000-0000-000000000000" ma:open="true" ma:isKeyword="false">
      <xsd:complexType>
        <xsd:sequence>
          <xsd:element ref="pc:Terms" minOccurs="0" maxOccurs="1"/>
        </xsd:sequence>
      </xsd:complexType>
    </xsd:element>
    <xsd:element name="MediaServiceDocTags" ma:index="23" nillable="true" ma:displayName="MediaServiceDocTags" ma:hidden="true" ma:internalName="MediaServiceDocTag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0d1eab-6044-4103-a7dd-84728c9398e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5d6b437-b435-4cc8-9412-19d8102891a6}" ma:internalName="TaxCatchAll" ma:showField="CatchAllData" ma:web="4d0d1eab-6044-4103-a7dd-84728c9398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69EE63-E543-472C-80B2-CEBDAB4D86DA}">
  <ds:schemaRefs>
    <ds:schemaRef ds:uri="http://schemas.microsoft.com/office/2006/metadata/properties"/>
    <ds:schemaRef ds:uri="http://schemas.microsoft.com/office/infopath/2007/PartnerControls"/>
    <ds:schemaRef ds:uri="http://schemas.openxmlformats.org/package/2006/metadata/core-properties"/>
    <ds:schemaRef ds:uri="4d0d1eab-6044-4103-a7dd-84728c9398e4"/>
    <ds:schemaRef ds:uri="http://schemas.microsoft.com/office/2006/documentManagement/types"/>
    <ds:schemaRef ds:uri="http://purl.org/dc/dcmitype/"/>
    <ds:schemaRef ds:uri="http://purl.org/dc/elements/1.1/"/>
    <ds:schemaRef ds:uri="1be5c309-bf0e-486a-b596-09e34e810328"/>
    <ds:schemaRef ds:uri="http://www.w3.org/XML/1998/namespace"/>
    <ds:schemaRef ds:uri="http://purl.org/dc/terms/"/>
  </ds:schemaRefs>
</ds:datastoreItem>
</file>

<file path=customXml/itemProps2.xml><?xml version="1.0" encoding="utf-8"?>
<ds:datastoreItem xmlns:ds="http://schemas.openxmlformats.org/officeDocument/2006/customXml" ds:itemID="{ED9DC17D-AF40-4358-83FE-323DD3A222DF}">
  <ds:schemaRefs>
    <ds:schemaRef ds:uri="http://schemas.microsoft.com/sharepoint/v3/contenttype/forms"/>
  </ds:schemaRefs>
</ds:datastoreItem>
</file>

<file path=customXml/itemProps3.xml><?xml version="1.0" encoding="utf-8"?>
<ds:datastoreItem xmlns:ds="http://schemas.openxmlformats.org/officeDocument/2006/customXml" ds:itemID="{F0AA3584-9509-478D-9396-E9C402593429}">
  <ds:schemaRefs>
    <ds:schemaRef ds:uri="1be5c309-bf0e-486a-b596-09e34e810328"/>
    <ds:schemaRef ds:uri="4d0d1eab-6044-4103-a7dd-84728c9398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8cd4f911-d4ee-4b44-affc-a8c8963a8ca9}" enabled="0" method="" siteId="{8cd4f911-d4ee-4b44-affc-a8c8963a8ca9}" removed="1"/>
</clbl:labelList>
</file>

<file path=docProps/app.xml><?xml version="1.0" encoding="utf-8"?>
<Properties xmlns="http://schemas.openxmlformats.org/officeDocument/2006/extended-properties" xmlns:vt="http://schemas.openxmlformats.org/officeDocument/2006/docPropsVTypes">
  <Template/>
  <TotalTime>12</TotalTime>
  <Words>4367</Words>
  <Application>Microsoft Macintosh PowerPoint</Application>
  <PresentationFormat>Widescreen</PresentationFormat>
  <Paragraphs>364</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Arial,Sans-Serif</vt:lpstr>
      <vt:lpstr>Calibri</vt:lpstr>
      <vt:lpstr>Courier New</vt:lpstr>
      <vt:lpstr>Wingdings</vt:lpstr>
      <vt:lpstr>Office Theme</vt:lpstr>
      <vt:lpstr>Note to User: Delete [REMOVE PRIOR TO PRESENTATION] Slides</vt:lpstr>
      <vt:lpstr>Legal Disclaimer</vt:lpstr>
      <vt:lpstr>ZERO Suicide</vt:lpstr>
      <vt:lpstr>Agenda</vt:lpstr>
      <vt:lpstr>[REMOVE PRIOR TO PRESENTATION]</vt:lpstr>
      <vt:lpstr>49,246 People Died by Suicide in 2023</vt:lpstr>
      <vt:lpstr>PowerPoint Presentation</vt:lpstr>
      <vt:lpstr>What Does Zero Suicide Look Like?</vt:lpstr>
      <vt:lpstr>How Zero Suicide Supports CCBHC Certification</vt:lpstr>
      <vt:lpstr>Enhances Risk Identification Requirements</vt:lpstr>
      <vt:lpstr>Supports Person-Centered Crisis Planning</vt:lpstr>
      <vt:lpstr>Strengthens Crisis Services </vt:lpstr>
      <vt:lpstr>Drives Quality Improvement in Suicide Care</vt:lpstr>
      <vt:lpstr>PowerPoint Presentation</vt:lpstr>
      <vt:lpstr>Supports Inclusive CCBHC Governance</vt:lpstr>
      <vt:lpstr>[REMOVE PRIOR TO PRESENTATION]</vt:lpstr>
      <vt:lpstr>Zero Suicide is a Team Effort</vt:lpstr>
      <vt:lpstr>Aim for ZERO and Prepare  to Support Staff When a  Patient Dies by Suicide </vt:lpstr>
      <vt:lpstr>Zero Suicide is a Journey  That Never Ends</vt:lpstr>
      <vt:lpstr>What Does Zero Suicide Look Like?</vt:lpstr>
      <vt:lpstr>[REMOVE PRIOR TO PRESENTATION]</vt:lpstr>
      <vt:lpstr>Zero Suicide Toolkit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EDC MS PowerPoint Template</dc:title>
  <dc:creator>Microsoft Office User</dc:creator>
  <cp:keywords/>
  <cp:lastModifiedBy>Sherman, Teresa</cp:lastModifiedBy>
  <cp:revision>3</cp:revision>
  <dcterms:created xsi:type="dcterms:W3CDTF">2017-01-11T16:01:19Z</dcterms:created>
  <dcterms:modified xsi:type="dcterms:W3CDTF">2026-04-15T17:47:12Z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0x0101007F357EC7E6197C48A4C244925F8D5BE5</vt:lpwstr>
  </property>
  <property fmtid="{D5CDD505-2E9C-101B-9397-08002B2CF9AE}" pid="3" name="EDC Categories">
    <vt:lpwstr/>
  </property>
  <property fmtid="{D5CDD505-2E9C-101B-9397-08002B2CF9AE}" pid="4" name="TaxKeyword">
    <vt:lpwstr/>
  </property>
  <property fmtid="{D5CDD505-2E9C-101B-9397-08002B2CF9AE}" pid="5" name="EDC Task">
    <vt:lpwstr>30;#Design and Editing|18e5b292-7c1f-4ad0-a1a8-1d15d56a2b47;#396;#Powerpoint Templates|a40920f3-fb1b-4c03-82c4-a56d10379fee;#50;#Brand|f9168f07-99f1-491a-bf82-6dd2ed9770fb;#24;#Communications|f0daa1eb-60d6-4b0d-a190-6379b1a4458d</vt:lpwstr>
  </property>
  <property fmtid="{D5CDD505-2E9C-101B-9397-08002B2CF9AE}" pid="6" name="EDC VU Courses">
    <vt:lpwstr/>
  </property>
  <property fmtid="{D5CDD505-2E9C-101B-9397-08002B2CF9AE}" pid="7" name="EDC Display Order">
    <vt:lpwstr/>
  </property>
  <property fmtid="{D5CDD505-2E9C-101B-9397-08002B2CF9AE}" pid="8" name="EDC Department">
    <vt:lpwstr>29;#IT|865a0f5f-ff48-44c2-8dfb-bf11de58b3ff;#419;#Communications|032077a2-f644-4d8b-bb3a-aa71ac3f8f6b</vt:lpwstr>
  </property>
  <property fmtid="{D5CDD505-2E9C-101B-9397-08002B2CF9AE}" pid="9" name="EDC Reach/Audience">
    <vt:lpwstr>4;#All EDC|6ea81371-5124-46ba-b161-834a2d9990a1</vt:lpwstr>
  </property>
  <property fmtid="{D5CDD505-2E9C-101B-9397-08002B2CF9AE}" pid="10" name="EDC Tags">
    <vt:lpwstr/>
  </property>
  <property fmtid="{D5CDD505-2E9C-101B-9397-08002B2CF9AE}" pid="11" name="EDC Cross Tags">
    <vt:lpwstr/>
  </property>
  <property fmtid="{D5CDD505-2E9C-101B-9397-08002B2CF9AE}" pid="12" name="EDC Resource Type">
    <vt:lpwstr>209;#Template|229a1282-2ddd-4fc7-a22b-d1b4e81ec193</vt:lpwstr>
  </property>
  <property fmtid="{D5CDD505-2E9C-101B-9397-08002B2CF9AE}" pid="13" name="MediaServiceImageTags">
    <vt:lpwstr/>
  </property>
  <property fmtid="{D5CDD505-2E9C-101B-9397-08002B2CF9AE}" pid="14" name="EDC Solutions Initiative">
    <vt:lpwstr>1114;#Operations|efbb2ad2-f86f-4bd0-86f0-791539050340;#1104;#-|711a9788-28b3-42be-bbf4-0aaab63f2f34;#1103;#EDC|dab2bb6a-1e19-40b7-b96e-8d2ddbe71582;#1106;#IT|757ee171-07cd-4d7c-9173-1f2063424d60</vt:lpwstr>
  </property>
  <property fmtid="{D5CDD505-2E9C-101B-9397-08002B2CF9AE}" pid="15" name="EDC_x0020_Solutions_x0020_Initiative">
    <vt:lpwstr>1114;#Operations|efbb2ad2-f86f-4bd0-86f0-791539050340;#1104;#-|711a9788-28b3-42be-bbf4-0aaab63f2f34;#1103;#EDC|dab2bb6a-1e19-40b7-b96e-8d2ddbe71582;#1106;#IT|757ee171-07cd-4d7c-9173-1f2063424d60</vt:lpwstr>
  </property>
</Properties>
</file>